
<file path=[Content_Types].xml><?xml version="1.0" encoding="utf-8"?>
<Types xmlns="http://schemas.openxmlformats.org/package/2006/content-types">
  <Override PartName="/ppt/slideLayouts/slideLayout26.xml" ContentType="application/vnd.openxmlformats-officedocument.presentationml.slideLayout+xml"/>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slideLayouts/slideLayout32.xml" ContentType="application/vnd.openxmlformats-officedocument.presentationml.slideLayout+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Layouts/slideLayout24.xml" ContentType="application/vnd.openxmlformats-officedocument.presentationml.slideLayout+xml"/>
  <Override PartName="/ppt/slides/slide4.xml" ContentType="application/vnd.openxmlformats-officedocument.presentationml.slide+xml"/>
  <Default Extension="emf" ContentType="image/x-emf"/>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Layouts/slideLayout31.xml" ContentType="application/vnd.openxmlformats-officedocument.presentationml.slideLayout+xml"/>
  <Override PartName="/ppt/theme/theme5.xml" ContentType="application/vnd.openxmlformats-officedocument.them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slideLayouts/slideLayout23.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Layouts/slideLayout30.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s/slide25.xml" ContentType="application/vnd.openxmlformats-officedocument.presentationml.slide+xml"/>
  <Override PartName="/ppt/slideLayouts/slideLayout29.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slideLayouts/slideLayout19.xml" ContentType="application/vnd.openxmlformats-officedocument.presentationml.slideLayout+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embeddings/oleObject3.bin" ContentType="application/vnd.openxmlformats-officedocument.oleObject"/>
  <Override PartName="/ppt/slides/slide47.xml" ContentType="application/vnd.openxmlformats-officedocument.presentationml.slide+xml"/>
  <Override PartName="/ppt/slideLayouts/slideLayout18.xml" ContentType="application/vnd.openxmlformats-officedocument.presentationml.slideLayout+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Masters/slideMaster3.xml" ContentType="application/vnd.openxmlformats-officedocument.presentationml.slideMaster+xml"/>
  <Override PartName="/ppt/embeddings/oleObject2.bin" ContentType="application/vnd.openxmlformats-officedocument.oleObject"/>
  <Override PartName="/ppt/slides/slide46.xml" ContentType="application/vnd.openxmlformats-officedocument.presentationml.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787" r:id="rId2"/>
    <p:sldMasterId id="2147483805" r:id="rId3"/>
  </p:sldMasterIdLst>
  <p:notesMasterIdLst>
    <p:notesMasterId r:id="rId54"/>
  </p:notesMasterIdLst>
  <p:handoutMasterIdLst>
    <p:handoutMasterId r:id="rId55"/>
  </p:handoutMasterIdLst>
  <p:sldIdLst>
    <p:sldId id="287" r:id="rId4"/>
    <p:sldId id="286" r:id="rId5"/>
    <p:sldId id="312" r:id="rId6"/>
    <p:sldId id="313" r:id="rId7"/>
    <p:sldId id="314" r:id="rId8"/>
    <p:sldId id="315" r:id="rId9"/>
    <p:sldId id="317" r:id="rId10"/>
    <p:sldId id="318" r:id="rId11"/>
    <p:sldId id="310" r:id="rId12"/>
    <p:sldId id="320" r:id="rId13"/>
    <p:sldId id="319" r:id="rId14"/>
    <p:sldId id="322" r:id="rId15"/>
    <p:sldId id="323" r:id="rId16"/>
    <p:sldId id="321"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275" r:id="rId5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xmlns:p="http://schemas.openxmlformats.org/presentationml/2006/main" xmlns:r="http://schemas.openxmlformats.org/officeDocument/2006/relationships" xmlns:a="http://schemas.openxmlformats.org/drawingml/2006/main">
        <p15:guide id="1" orient="horz" pos="218" userDrawn="1">
          <p15:clr>
            <a:srgbClr val="A4A3A4"/>
          </p15:clr>
        </p15:guide>
        <p15:guide id="2" orient="horz" pos="3025" userDrawn="1">
          <p15:clr>
            <a:srgbClr val="A4A3A4"/>
          </p15:clr>
        </p15:guide>
        <p15:guide id="3" orient="horz" pos="1188" userDrawn="1">
          <p15:clr>
            <a:srgbClr val="A4A3A4"/>
          </p15:clr>
        </p15:guide>
        <p15:guide id="4" pos="5473" userDrawn="1">
          <p15:clr>
            <a:srgbClr val="A4A3A4"/>
          </p15:clr>
        </p15:guide>
        <p15:guide id="5" pos="432" userDrawn="1">
          <p15:clr>
            <a:srgbClr val="A4A3A4"/>
          </p15:clr>
        </p15:guide>
        <p15:guide id="6" pos="2776" userDrawn="1">
          <p15:clr>
            <a:srgbClr val="A4A3A4"/>
          </p15:clr>
        </p15:guide>
        <p15:guide id="7" orient="horz" pos="28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2D2D2D"/>
    <a:srgbClr val="000000"/>
    <a:srgbClr val="836CA2"/>
    <a:srgbClr val="B9AFC8"/>
    <a:srgbClr val="53565A"/>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 uri="{FD5EFAAD-0ECE-453E-9831-46B23BE46B34}">
      <p15:chartTrackingRefBased xmlns="" xmlns:p15="http://schemas.microsoft.com/office/powerpoint/2012/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20009" autoAdjust="0"/>
    <p:restoredTop sz="94660"/>
  </p:normalViewPr>
  <p:slideViewPr>
    <p:cSldViewPr snapToGrid="0" snapToObjects="1">
      <p:cViewPr varScale="1">
        <p:scale>
          <a:sx n="124" d="100"/>
          <a:sy n="124" d="100"/>
        </p:scale>
        <p:origin x="-120" y="-648"/>
      </p:cViewPr>
      <p:guideLst>
        <p:guide orient="horz" pos="218"/>
        <p:guide orient="horz" pos="3025"/>
        <p:guide orient="horz" pos="1188"/>
        <p:guide orient="horz" pos="2844"/>
        <p:guide pos="5473"/>
        <p:guide pos="432"/>
        <p:guide pos="2776"/>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982044-5D26-E448-8696-F452F46A029F}" type="datetimeFigureOut">
              <a:rPr lang="en-US" smtClean="0"/>
              <a:pPr/>
              <a:t>7/23/18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59F134-A476-8F42-B0AF-2FFFE6F2B415}"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646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69D94-2B78-F841-9B5E-78BC59F8D0BB}" type="datetimeFigureOut">
              <a:rPr lang="en-US" smtClean="0"/>
              <a:pPr/>
              <a:t>7/23/18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3B1B5E-696F-8A4A-9730-0DDA82FF5A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18193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9" name="Shape 2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2577567"/>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B1B5E-696F-8A4A-9730-0DDA82FF5A34}"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414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Freeform 5"/>
          <p:cNvSpPr>
            <a:spLocks noEditPoints="1"/>
          </p:cNvSpPr>
          <p:nvPr userDrawn="1"/>
        </p:nvSpPr>
        <p:spPr bwMode="auto">
          <a:xfrm>
            <a:off x="590929" y="236938"/>
            <a:ext cx="1510380" cy="659561"/>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680793" y="1700784"/>
            <a:ext cx="8006007" cy="970779"/>
          </a:xfrm>
        </p:spPr>
        <p:txBody>
          <a:bodyPr wrap="square" lIns="0" tIns="0" rIns="0" bIns="0" anchor="ctr" anchorCtr="0">
            <a:spAutoFit/>
          </a:bodyPr>
          <a:lstStyle>
            <a:lvl1pPr>
              <a:lnSpc>
                <a:spcPct val="83000"/>
              </a:lnSpc>
              <a:defRPr sz="3800" cap="all">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80793" y="3069913"/>
            <a:ext cx="8006007" cy="221599"/>
          </a:xfrm>
        </p:spPr>
        <p:txBody>
          <a:bodyPr wrap="square" lIns="0" tIns="0" rIns="0" bIns="0" anchor="ctr" anchorCtr="0">
            <a:spAutoFit/>
          </a:bodyPr>
          <a:lstStyle>
            <a:lvl1pPr marL="0" indent="0" algn="l">
              <a:buNone/>
              <a:defRPr sz="1600" b="0" i="0" cap="none"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7" name="Picture Placeholder 16"/>
          <p:cNvSpPr>
            <a:spLocks noGrp="1"/>
          </p:cNvSpPr>
          <p:nvPr>
            <p:ph type="pic" sz="quarter" idx="10"/>
          </p:nvPr>
        </p:nvSpPr>
        <p:spPr>
          <a:xfrm>
            <a:off x="372" y="3803758"/>
            <a:ext cx="9142042" cy="1342124"/>
          </a:xfrm>
          <a:custGeom>
            <a:avLst/>
            <a:gdLst>
              <a:gd name="connsiteX0" fmla="*/ 0 w 9142413"/>
              <a:gd name="connsiteY0" fmla="*/ 0 h 1360841"/>
              <a:gd name="connsiteX1" fmla="*/ 9142413 w 9142413"/>
              <a:gd name="connsiteY1" fmla="*/ 0 h 1360841"/>
              <a:gd name="connsiteX2" fmla="*/ 9142413 w 9142413"/>
              <a:gd name="connsiteY2" fmla="*/ 1360841 h 1360841"/>
              <a:gd name="connsiteX3" fmla="*/ 0 w 9142413"/>
              <a:gd name="connsiteY3" fmla="*/ 1360841 h 1360841"/>
              <a:gd name="connsiteX4" fmla="*/ 0 w 9142413"/>
              <a:gd name="connsiteY4" fmla="*/ 0 h 1360841"/>
              <a:gd name="connsiteX0" fmla="*/ 0 w 9142413"/>
              <a:gd name="connsiteY0" fmla="*/ 0 h 1360841"/>
              <a:gd name="connsiteX1" fmla="*/ 702469 w 9142413"/>
              <a:gd name="connsiteY1" fmla="*/ 1147 h 1360841"/>
              <a:gd name="connsiteX2" fmla="*/ 9142413 w 9142413"/>
              <a:gd name="connsiteY2" fmla="*/ 0 h 1360841"/>
              <a:gd name="connsiteX3" fmla="*/ 9142413 w 9142413"/>
              <a:gd name="connsiteY3" fmla="*/ 1360841 h 1360841"/>
              <a:gd name="connsiteX4" fmla="*/ 0 w 9142413"/>
              <a:gd name="connsiteY4" fmla="*/ 1360841 h 1360841"/>
              <a:gd name="connsiteX5" fmla="*/ 0 w 9142413"/>
              <a:gd name="connsiteY5" fmla="*/ 0 h 1360841"/>
              <a:gd name="connsiteX0" fmla="*/ 0 w 9142413"/>
              <a:gd name="connsiteY0" fmla="*/ 1234 h 1362075"/>
              <a:gd name="connsiteX1" fmla="*/ 702469 w 9142413"/>
              <a:gd name="connsiteY1" fmla="*/ 2381 h 1362075"/>
              <a:gd name="connsiteX2" fmla="*/ 966788 w 9142413"/>
              <a:gd name="connsiteY2" fmla="*/ 0 h 1362075"/>
              <a:gd name="connsiteX3" fmla="*/ 9142413 w 9142413"/>
              <a:gd name="connsiteY3" fmla="*/ 1234 h 1362075"/>
              <a:gd name="connsiteX4" fmla="*/ 9142413 w 9142413"/>
              <a:gd name="connsiteY4" fmla="*/ 1362075 h 1362075"/>
              <a:gd name="connsiteX5" fmla="*/ 0 w 9142413"/>
              <a:gd name="connsiteY5" fmla="*/ 1362075 h 1362075"/>
              <a:gd name="connsiteX6" fmla="*/ 0 w 9142413"/>
              <a:gd name="connsiteY6" fmla="*/ 1234 h 1362075"/>
              <a:gd name="connsiteX0" fmla="*/ 0 w 9142413"/>
              <a:gd name="connsiteY0" fmla="*/ 1234 h 1362075"/>
              <a:gd name="connsiteX1" fmla="*/ 702469 w 9142413"/>
              <a:gd name="connsiteY1" fmla="*/ 2381 h 1362075"/>
              <a:gd name="connsiteX2" fmla="*/ 838200 w 9142413"/>
              <a:gd name="connsiteY2" fmla="*/ 2381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26294 w 9142413"/>
              <a:gd name="connsiteY2" fmla="*/ 240506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26294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9186"/>
              <a:gd name="connsiteY0" fmla="*/ 28327 h 1362075"/>
              <a:gd name="connsiteX1" fmla="*/ 709242 w 9149186"/>
              <a:gd name="connsiteY1" fmla="*/ 2381 h 1362075"/>
              <a:gd name="connsiteX2" fmla="*/ 849735 w 9149186"/>
              <a:gd name="connsiteY2" fmla="*/ 235744 h 1362075"/>
              <a:gd name="connsiteX3" fmla="*/ 973561 w 9149186"/>
              <a:gd name="connsiteY3" fmla="*/ 0 h 1362075"/>
              <a:gd name="connsiteX4" fmla="*/ 9149186 w 9149186"/>
              <a:gd name="connsiteY4" fmla="*/ 1234 h 1362075"/>
              <a:gd name="connsiteX5" fmla="*/ 9149186 w 9149186"/>
              <a:gd name="connsiteY5" fmla="*/ 1362075 h 1362075"/>
              <a:gd name="connsiteX6" fmla="*/ 6773 w 9149186"/>
              <a:gd name="connsiteY6" fmla="*/ 1362075 h 1362075"/>
              <a:gd name="connsiteX7" fmla="*/ 0 w 9149186"/>
              <a:gd name="connsiteY7" fmla="*/ 28327 h 1362075"/>
              <a:gd name="connsiteX0" fmla="*/ 0 w 9149186"/>
              <a:gd name="connsiteY0" fmla="*/ 28327 h 1362075"/>
              <a:gd name="connsiteX1" fmla="*/ 688922 w 9149186"/>
              <a:gd name="connsiteY1" fmla="*/ 29475 h 1362075"/>
              <a:gd name="connsiteX2" fmla="*/ 849735 w 9149186"/>
              <a:gd name="connsiteY2" fmla="*/ 235744 h 1362075"/>
              <a:gd name="connsiteX3" fmla="*/ 973561 w 9149186"/>
              <a:gd name="connsiteY3" fmla="*/ 0 h 1362075"/>
              <a:gd name="connsiteX4" fmla="*/ 9149186 w 9149186"/>
              <a:gd name="connsiteY4" fmla="*/ 1234 h 1362075"/>
              <a:gd name="connsiteX5" fmla="*/ 9149186 w 9149186"/>
              <a:gd name="connsiteY5" fmla="*/ 1362075 h 1362075"/>
              <a:gd name="connsiteX6" fmla="*/ 6773 w 9149186"/>
              <a:gd name="connsiteY6" fmla="*/ 1362075 h 1362075"/>
              <a:gd name="connsiteX7" fmla="*/ 0 w 9149186"/>
              <a:gd name="connsiteY7" fmla="*/ 28327 h 1362075"/>
              <a:gd name="connsiteX0" fmla="*/ 0 w 9149186"/>
              <a:gd name="connsiteY0" fmla="*/ 27093 h 1360841"/>
              <a:gd name="connsiteX1" fmla="*/ 688922 w 9149186"/>
              <a:gd name="connsiteY1" fmla="*/ 28241 h 1360841"/>
              <a:gd name="connsiteX2" fmla="*/ 849735 w 9149186"/>
              <a:gd name="connsiteY2" fmla="*/ 234510 h 1360841"/>
              <a:gd name="connsiteX3" fmla="*/ 953241 w 9149186"/>
              <a:gd name="connsiteY3" fmla="*/ 25860 h 1360841"/>
              <a:gd name="connsiteX4" fmla="*/ 9149186 w 9149186"/>
              <a:gd name="connsiteY4" fmla="*/ 0 h 1360841"/>
              <a:gd name="connsiteX5" fmla="*/ 9149186 w 9149186"/>
              <a:gd name="connsiteY5" fmla="*/ 1360841 h 1360841"/>
              <a:gd name="connsiteX6" fmla="*/ 6773 w 9149186"/>
              <a:gd name="connsiteY6" fmla="*/ 1360841 h 1360841"/>
              <a:gd name="connsiteX7" fmla="*/ 0 w 9149186"/>
              <a:gd name="connsiteY7" fmla="*/ 27093 h 1360841"/>
              <a:gd name="connsiteX0" fmla="*/ 0 w 9149186"/>
              <a:gd name="connsiteY0" fmla="*/ 1233 h 1334981"/>
              <a:gd name="connsiteX1" fmla="*/ 688922 w 9149186"/>
              <a:gd name="connsiteY1" fmla="*/ 2381 h 1334981"/>
              <a:gd name="connsiteX2" fmla="*/ 849735 w 9149186"/>
              <a:gd name="connsiteY2" fmla="*/ 208650 h 1334981"/>
              <a:gd name="connsiteX3" fmla="*/ 953241 w 9149186"/>
              <a:gd name="connsiteY3" fmla="*/ 0 h 1334981"/>
              <a:gd name="connsiteX4" fmla="*/ 9149186 w 9149186"/>
              <a:gd name="connsiteY4" fmla="*/ 1233 h 1334981"/>
              <a:gd name="connsiteX5" fmla="*/ 9149186 w 9149186"/>
              <a:gd name="connsiteY5" fmla="*/ 1334981 h 1334981"/>
              <a:gd name="connsiteX6" fmla="*/ 6773 w 9149186"/>
              <a:gd name="connsiteY6" fmla="*/ 1334981 h 1334981"/>
              <a:gd name="connsiteX7" fmla="*/ 0 w 9149186"/>
              <a:gd name="connsiteY7" fmla="*/ 1233 h 1334981"/>
              <a:gd name="connsiteX0" fmla="*/ 0 w 9149186"/>
              <a:gd name="connsiteY0" fmla="*/ 1233 h 1334981"/>
              <a:gd name="connsiteX1" fmla="*/ 688922 w 9149186"/>
              <a:gd name="connsiteY1" fmla="*/ 2381 h 1334981"/>
              <a:gd name="connsiteX2" fmla="*/ 815868 w 9149186"/>
              <a:gd name="connsiteY2" fmla="*/ 235743 h 1334981"/>
              <a:gd name="connsiteX3" fmla="*/ 953241 w 9149186"/>
              <a:gd name="connsiteY3" fmla="*/ 0 h 1334981"/>
              <a:gd name="connsiteX4" fmla="*/ 9149186 w 9149186"/>
              <a:gd name="connsiteY4" fmla="*/ 1233 h 1334981"/>
              <a:gd name="connsiteX5" fmla="*/ 9149186 w 9149186"/>
              <a:gd name="connsiteY5" fmla="*/ 1334981 h 1334981"/>
              <a:gd name="connsiteX6" fmla="*/ 6773 w 9149186"/>
              <a:gd name="connsiteY6" fmla="*/ 1334981 h 1334981"/>
              <a:gd name="connsiteX7" fmla="*/ 0 w 9149186"/>
              <a:gd name="connsiteY7" fmla="*/ 1233 h 1334981"/>
              <a:gd name="connsiteX0" fmla="*/ 3193 w 9142854"/>
              <a:gd name="connsiteY0" fmla="*/ 5995 h 1334981"/>
              <a:gd name="connsiteX1" fmla="*/ 682590 w 9142854"/>
              <a:gd name="connsiteY1" fmla="*/ 2381 h 1334981"/>
              <a:gd name="connsiteX2" fmla="*/ 809536 w 9142854"/>
              <a:gd name="connsiteY2" fmla="*/ 235743 h 1334981"/>
              <a:gd name="connsiteX3" fmla="*/ 946909 w 9142854"/>
              <a:gd name="connsiteY3" fmla="*/ 0 h 1334981"/>
              <a:gd name="connsiteX4" fmla="*/ 9142854 w 9142854"/>
              <a:gd name="connsiteY4" fmla="*/ 1233 h 1334981"/>
              <a:gd name="connsiteX5" fmla="*/ 9142854 w 9142854"/>
              <a:gd name="connsiteY5" fmla="*/ 1334981 h 1334981"/>
              <a:gd name="connsiteX6" fmla="*/ 441 w 9142854"/>
              <a:gd name="connsiteY6" fmla="*/ 1334981 h 1334981"/>
              <a:gd name="connsiteX7" fmla="*/ 3193 w 9142854"/>
              <a:gd name="connsiteY7" fmla="*/ 5995 h 1334981"/>
              <a:gd name="connsiteX0" fmla="*/ 982 w 9143024"/>
              <a:gd name="connsiteY0" fmla="*/ 0 h 1338511"/>
              <a:gd name="connsiteX1" fmla="*/ 682760 w 9143024"/>
              <a:gd name="connsiteY1" fmla="*/ 5911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0 h 1338511"/>
              <a:gd name="connsiteX1" fmla="*/ 673235 w 9143024"/>
              <a:gd name="connsiteY1" fmla="*/ 1149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0 h 1338511"/>
              <a:gd name="connsiteX1" fmla="*/ 673235 w 9143024"/>
              <a:gd name="connsiteY1" fmla="*/ 1149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3614 h 1342125"/>
              <a:gd name="connsiteX1" fmla="*/ 673235 w 9143024"/>
              <a:gd name="connsiteY1" fmla="*/ 4763 h 1342125"/>
              <a:gd name="connsiteX2" fmla="*/ 809706 w 9143024"/>
              <a:gd name="connsiteY2" fmla="*/ 242887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000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1329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3615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3615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1232 h 1339743"/>
              <a:gd name="connsiteX1" fmla="*/ 668473 w 9143024"/>
              <a:gd name="connsiteY1" fmla="*/ 0 h 1339743"/>
              <a:gd name="connsiteX2" fmla="*/ 804944 w 9143024"/>
              <a:gd name="connsiteY2" fmla="*/ 245267 h 1339743"/>
              <a:gd name="connsiteX3" fmla="*/ 947079 w 9143024"/>
              <a:gd name="connsiteY3" fmla="*/ 0 h 1339743"/>
              <a:gd name="connsiteX4" fmla="*/ 9143024 w 9143024"/>
              <a:gd name="connsiteY4" fmla="*/ 1233 h 1339743"/>
              <a:gd name="connsiteX5" fmla="*/ 9143024 w 9143024"/>
              <a:gd name="connsiteY5" fmla="*/ 1339743 h 1339743"/>
              <a:gd name="connsiteX6" fmla="*/ 611 w 9143024"/>
              <a:gd name="connsiteY6" fmla="*/ 1339743 h 1339743"/>
              <a:gd name="connsiteX7" fmla="*/ 982 w 9143024"/>
              <a:gd name="connsiteY7" fmla="*/ 1232 h 1339743"/>
              <a:gd name="connsiteX0" fmla="*/ 982 w 9143024"/>
              <a:gd name="connsiteY0" fmla="*/ 1232 h 1339743"/>
              <a:gd name="connsiteX1" fmla="*/ 668473 w 9143024"/>
              <a:gd name="connsiteY1" fmla="*/ 0 h 1339743"/>
              <a:gd name="connsiteX2" fmla="*/ 804944 w 9143024"/>
              <a:gd name="connsiteY2" fmla="*/ 245267 h 1339743"/>
              <a:gd name="connsiteX3" fmla="*/ 947079 w 9143024"/>
              <a:gd name="connsiteY3" fmla="*/ 0 h 1339743"/>
              <a:gd name="connsiteX4" fmla="*/ 9143024 w 9143024"/>
              <a:gd name="connsiteY4" fmla="*/ 1233 h 1339743"/>
              <a:gd name="connsiteX5" fmla="*/ 9143024 w 9143024"/>
              <a:gd name="connsiteY5" fmla="*/ 1339743 h 1339743"/>
              <a:gd name="connsiteX6" fmla="*/ 611 w 9143024"/>
              <a:gd name="connsiteY6" fmla="*/ 1339743 h 1339743"/>
              <a:gd name="connsiteX7" fmla="*/ 982 w 9143024"/>
              <a:gd name="connsiteY7"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947079 w 9143024"/>
              <a:gd name="connsiteY4" fmla="*/ 0 h 1339743"/>
              <a:gd name="connsiteX5" fmla="*/ 9143024 w 9143024"/>
              <a:gd name="connsiteY5" fmla="*/ 1233 h 1339743"/>
              <a:gd name="connsiteX6" fmla="*/ 9143024 w 9143024"/>
              <a:gd name="connsiteY6" fmla="*/ 1339743 h 1339743"/>
              <a:gd name="connsiteX7" fmla="*/ 611 w 9143024"/>
              <a:gd name="connsiteY7" fmla="*/ 1339743 h 1339743"/>
              <a:gd name="connsiteX8" fmla="*/ 982 w 9143024"/>
              <a:gd name="connsiteY8"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36430 w 9143024"/>
              <a:gd name="connsiteY4" fmla="*/ 199124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199124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199124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55468 w 9143024"/>
              <a:gd name="connsiteY2" fmla="*/ 232462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8589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2562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3 w 9143024"/>
              <a:gd name="connsiteY3" fmla="*/ 242886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3 w 9143024"/>
              <a:gd name="connsiteY3" fmla="*/ 242886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0 w 9142042"/>
              <a:gd name="connsiteY0" fmla="*/ 1232 h 1339743"/>
              <a:gd name="connsiteX1" fmla="*/ 667491 w 9142042"/>
              <a:gd name="connsiteY1" fmla="*/ 0 h 1339743"/>
              <a:gd name="connsiteX2" fmla="*/ 764011 w 9142042"/>
              <a:gd name="connsiteY2" fmla="*/ 201506 h 1339743"/>
              <a:gd name="connsiteX3" fmla="*/ 803961 w 9142042"/>
              <a:gd name="connsiteY3" fmla="*/ 242886 h 1339743"/>
              <a:gd name="connsiteX4" fmla="*/ 842592 w 9142042"/>
              <a:gd name="connsiteY4" fmla="*/ 199125 h 1339743"/>
              <a:gd name="connsiteX5" fmla="*/ 946097 w 9142042"/>
              <a:gd name="connsiteY5" fmla="*/ 0 h 1339743"/>
              <a:gd name="connsiteX6" fmla="*/ 9142042 w 9142042"/>
              <a:gd name="connsiteY6" fmla="*/ 1233 h 1339743"/>
              <a:gd name="connsiteX7" fmla="*/ 9142042 w 9142042"/>
              <a:gd name="connsiteY7" fmla="*/ 1339743 h 1339743"/>
              <a:gd name="connsiteX8" fmla="*/ 121073 w 9142042"/>
              <a:gd name="connsiteY8" fmla="*/ 1215918 h 1339743"/>
              <a:gd name="connsiteX9" fmla="*/ 0 w 9142042"/>
              <a:gd name="connsiteY9" fmla="*/ 1232 h 1339743"/>
              <a:gd name="connsiteX0" fmla="*/ 982 w 9143024"/>
              <a:gd name="connsiteY0" fmla="*/ 1232 h 1342124"/>
              <a:gd name="connsiteX1" fmla="*/ 668473 w 9143024"/>
              <a:gd name="connsiteY1" fmla="*/ 0 h 1342124"/>
              <a:gd name="connsiteX2" fmla="*/ 764993 w 9143024"/>
              <a:gd name="connsiteY2" fmla="*/ 201506 h 1342124"/>
              <a:gd name="connsiteX3" fmla="*/ 804943 w 9143024"/>
              <a:gd name="connsiteY3" fmla="*/ 242886 h 1342124"/>
              <a:gd name="connsiteX4" fmla="*/ 843574 w 9143024"/>
              <a:gd name="connsiteY4" fmla="*/ 199125 h 1342124"/>
              <a:gd name="connsiteX5" fmla="*/ 947079 w 9143024"/>
              <a:gd name="connsiteY5" fmla="*/ 0 h 1342124"/>
              <a:gd name="connsiteX6" fmla="*/ 9143024 w 9143024"/>
              <a:gd name="connsiteY6" fmla="*/ 1233 h 1342124"/>
              <a:gd name="connsiteX7" fmla="*/ 9143024 w 9143024"/>
              <a:gd name="connsiteY7" fmla="*/ 1339743 h 1342124"/>
              <a:gd name="connsiteX8" fmla="*/ 611 w 9143024"/>
              <a:gd name="connsiteY8" fmla="*/ 1342124 h 1342124"/>
              <a:gd name="connsiteX9" fmla="*/ 982 w 9143024"/>
              <a:gd name="connsiteY9" fmla="*/ 1232 h 1342124"/>
              <a:gd name="connsiteX0" fmla="*/ 371 w 9142413"/>
              <a:gd name="connsiteY0" fmla="*/ 1232 h 1342124"/>
              <a:gd name="connsiteX1" fmla="*/ 667862 w 9142413"/>
              <a:gd name="connsiteY1" fmla="*/ 0 h 1342124"/>
              <a:gd name="connsiteX2" fmla="*/ 764382 w 9142413"/>
              <a:gd name="connsiteY2" fmla="*/ 201506 h 1342124"/>
              <a:gd name="connsiteX3" fmla="*/ 804332 w 9142413"/>
              <a:gd name="connsiteY3" fmla="*/ 242886 h 1342124"/>
              <a:gd name="connsiteX4" fmla="*/ 842963 w 9142413"/>
              <a:gd name="connsiteY4" fmla="*/ 199125 h 1342124"/>
              <a:gd name="connsiteX5" fmla="*/ 946468 w 9142413"/>
              <a:gd name="connsiteY5" fmla="*/ 0 h 1342124"/>
              <a:gd name="connsiteX6" fmla="*/ 9142413 w 9142413"/>
              <a:gd name="connsiteY6" fmla="*/ 1233 h 1342124"/>
              <a:gd name="connsiteX7" fmla="*/ 9142413 w 9142413"/>
              <a:gd name="connsiteY7" fmla="*/ 1339743 h 1342124"/>
              <a:gd name="connsiteX8" fmla="*/ 0 w 9142413"/>
              <a:gd name="connsiteY8" fmla="*/ 1342124 h 1342124"/>
              <a:gd name="connsiteX9" fmla="*/ 371 w 9142413"/>
              <a:gd name="connsiteY9" fmla="*/ 1232 h 1342124"/>
              <a:gd name="connsiteX0" fmla="*/ 371 w 9142413"/>
              <a:gd name="connsiteY0" fmla="*/ 1232 h 1342124"/>
              <a:gd name="connsiteX1" fmla="*/ 667862 w 9142413"/>
              <a:gd name="connsiteY1" fmla="*/ 0 h 1342124"/>
              <a:gd name="connsiteX2" fmla="*/ 764382 w 9142413"/>
              <a:gd name="connsiteY2" fmla="*/ 201506 h 1342124"/>
              <a:gd name="connsiteX3" fmla="*/ 804332 w 9142413"/>
              <a:gd name="connsiteY3" fmla="*/ 242886 h 1342124"/>
              <a:gd name="connsiteX4" fmla="*/ 842963 w 9142413"/>
              <a:gd name="connsiteY4" fmla="*/ 199125 h 1342124"/>
              <a:gd name="connsiteX5" fmla="*/ 946468 w 9142413"/>
              <a:gd name="connsiteY5" fmla="*/ 0 h 1342124"/>
              <a:gd name="connsiteX6" fmla="*/ 9142413 w 9142413"/>
              <a:gd name="connsiteY6" fmla="*/ 1233 h 1342124"/>
              <a:gd name="connsiteX7" fmla="*/ 9142413 w 9142413"/>
              <a:gd name="connsiteY7" fmla="*/ 1339743 h 1342124"/>
              <a:gd name="connsiteX8" fmla="*/ 0 w 9142413"/>
              <a:gd name="connsiteY8" fmla="*/ 1342124 h 1342124"/>
              <a:gd name="connsiteX9" fmla="*/ 371 w 9142413"/>
              <a:gd name="connsiteY9" fmla="*/ 1232 h 1342124"/>
              <a:gd name="connsiteX0" fmla="*/ 0 w 9142042"/>
              <a:gd name="connsiteY0" fmla="*/ 1232 h 1339743"/>
              <a:gd name="connsiteX1" fmla="*/ 667491 w 9142042"/>
              <a:gd name="connsiteY1" fmla="*/ 0 h 1339743"/>
              <a:gd name="connsiteX2" fmla="*/ 764011 w 9142042"/>
              <a:gd name="connsiteY2" fmla="*/ 201506 h 1339743"/>
              <a:gd name="connsiteX3" fmla="*/ 803961 w 9142042"/>
              <a:gd name="connsiteY3" fmla="*/ 242886 h 1339743"/>
              <a:gd name="connsiteX4" fmla="*/ 842592 w 9142042"/>
              <a:gd name="connsiteY4" fmla="*/ 199125 h 1339743"/>
              <a:gd name="connsiteX5" fmla="*/ 946097 w 9142042"/>
              <a:gd name="connsiteY5" fmla="*/ 0 h 1339743"/>
              <a:gd name="connsiteX6" fmla="*/ 9142042 w 9142042"/>
              <a:gd name="connsiteY6" fmla="*/ 1233 h 1339743"/>
              <a:gd name="connsiteX7" fmla="*/ 9142042 w 9142042"/>
              <a:gd name="connsiteY7" fmla="*/ 1339743 h 1339743"/>
              <a:gd name="connsiteX8" fmla="*/ 97260 w 9142042"/>
              <a:gd name="connsiteY8" fmla="*/ 1177817 h 1339743"/>
              <a:gd name="connsiteX9" fmla="*/ 0 w 9142042"/>
              <a:gd name="connsiteY9" fmla="*/ 1232 h 1339743"/>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2042" h="1342124">
                <a:moveTo>
                  <a:pt x="0" y="1232"/>
                </a:moveTo>
                <a:lnTo>
                  <a:pt x="667491" y="0"/>
                </a:lnTo>
                <a:cubicBezTo>
                  <a:pt x="720213" y="108785"/>
                  <a:pt x="750791" y="175313"/>
                  <a:pt x="764011" y="201506"/>
                </a:cubicBezTo>
                <a:cubicBezTo>
                  <a:pt x="777231" y="227699"/>
                  <a:pt x="783720" y="243371"/>
                  <a:pt x="803961" y="242886"/>
                </a:cubicBezTo>
                <a:cubicBezTo>
                  <a:pt x="814677" y="242629"/>
                  <a:pt x="828428" y="227700"/>
                  <a:pt x="842592" y="199125"/>
                </a:cubicBezTo>
                <a:cubicBezTo>
                  <a:pt x="856756" y="170550"/>
                  <a:pt x="880877" y="123469"/>
                  <a:pt x="946097" y="0"/>
                </a:cubicBezTo>
                <a:lnTo>
                  <a:pt x="9142042" y="1233"/>
                </a:lnTo>
                <a:lnTo>
                  <a:pt x="9142042" y="1339743"/>
                </a:lnTo>
                <a:lnTo>
                  <a:pt x="2010" y="1342124"/>
                </a:lnTo>
                <a:cubicBezTo>
                  <a:pt x="-247" y="945166"/>
                  <a:pt x="2258" y="445815"/>
                  <a:pt x="0" y="1232"/>
                </a:cubicBezTo>
                <a:close/>
              </a:path>
            </a:pathLst>
          </a:custGeom>
        </p:spPr>
        <p:txBody>
          <a:bodyPr anchor="ctr" anchorCtr="0"/>
          <a:lstStyle>
            <a:lvl1pPr marL="0" indent="0" algn="ctr">
              <a:buNone/>
              <a:defRPr/>
            </a:lvl1pPr>
          </a:lstStyle>
          <a:p>
            <a:r>
              <a:rPr lang="en-US" smtClean="0"/>
              <a:t>Click icon to add picture</a:t>
            </a:r>
            <a:endParaRPr lang="en-US" dirty="0"/>
          </a:p>
        </p:txBody>
      </p:sp>
      <p:sp>
        <p:nvSpPr>
          <p:cNvPr id="6" name="Text Placeholder 5"/>
          <p:cNvSpPr>
            <a:spLocks noGrp="1"/>
          </p:cNvSpPr>
          <p:nvPr>
            <p:ph type="body" sz="quarter" idx="11"/>
          </p:nvPr>
        </p:nvSpPr>
        <p:spPr>
          <a:xfrm>
            <a:off x="5006975" y="466754"/>
            <a:ext cx="3679825" cy="221599"/>
          </a:xfrm>
        </p:spPr>
        <p:txBody>
          <a:bodyPr anchor="ctr" anchorCtr="0">
            <a:spAutoFit/>
          </a:bodyPr>
          <a:lstStyle>
            <a:lvl1pPr marL="0" indent="0" algn="r">
              <a:buNone/>
              <a:defRPr sz="1600">
                <a:solidFill>
                  <a:schemeClr val="bg1"/>
                </a:solidFill>
              </a:defRPr>
            </a:lvl1pPr>
            <a:lvl2pPr marL="230188" indent="0">
              <a:buNone/>
              <a:defRPr/>
            </a:lvl2pPr>
          </a:lstStyle>
          <a:p>
            <a:pPr lvl="0"/>
            <a:r>
              <a:rPr lang="en-US" smtClean="0"/>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2042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35785"/>
            <a:ext cx="2481072" cy="3026665"/>
          </a:xfrm>
        </p:spPr>
        <p:txBody>
          <a:bodyPr vert="horz" lIns="0" tIns="0" rIns="0" bIns="0" rtlCol="0">
            <a:noAutofit/>
          </a:bodyPr>
          <a:lstStyle>
            <a:lvl1pPr marL="0" indent="0">
              <a:spcBef>
                <a:spcPts val="1500"/>
              </a:spcBef>
              <a:buNone/>
              <a:defRPr lang="en-US" sz="1200" b="1" dirty="0">
                <a:solidFill>
                  <a:schemeClr val="accent1"/>
                </a:solidFill>
              </a:defRPr>
            </a:lvl1pPr>
            <a:lvl2pPr marL="341313" indent="-341313">
              <a:spcBef>
                <a:spcPts val="0"/>
              </a:spcBef>
              <a:buNone/>
              <a:defRPr lang="en-US" sz="1200" dirty="0"/>
            </a:lvl2pPr>
            <a:lvl3pPr>
              <a:defRPr lang="en-US" dirty="0"/>
            </a:lvl3pPr>
            <a:lvl4pPr>
              <a:defRPr lang="en-US" dirty="0"/>
            </a:lvl4pPr>
            <a:lvl5pPr>
              <a:defRPr lang="en-US" dirty="0"/>
            </a:lvl5pPr>
          </a:lstStyle>
          <a:p>
            <a:pPr lvl="0"/>
            <a:r>
              <a:rPr lang="en-US" smtClean="0"/>
              <a:t>Click to edit Master text styles</a:t>
            </a:r>
          </a:p>
          <a:p>
            <a:pPr lvl="1"/>
            <a:r>
              <a:rPr lang="en-US" smtClean="0"/>
              <a:t>Second level</a:t>
            </a:r>
          </a:p>
        </p:txBody>
      </p:sp>
      <p:sp>
        <p:nvSpPr>
          <p:cNvPr id="7" name="Title 1"/>
          <p:cNvSpPr>
            <a:spLocks noGrp="1"/>
          </p:cNvSpPr>
          <p:nvPr>
            <p:ph type="title"/>
          </p:nvPr>
        </p:nvSpPr>
        <p:spPr>
          <a:xfrm>
            <a:off x="457199" y="457200"/>
            <a:ext cx="8229602"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900" rtl="0" eaLnBrk="1" latinLnBrk="0" hangingPunct="1">
              <a:lnSpc>
                <a:spcPct val="85000"/>
              </a:lnSpc>
              <a:spcBef>
                <a:spcPct val="0"/>
              </a:spcBef>
              <a:buNone/>
            </a:pPr>
            <a:r>
              <a:rPr lang="en-US" smtClean="0"/>
              <a:t>Click to edit Master title style</a:t>
            </a:r>
            <a:endParaRPr lang="en-US" dirty="0"/>
          </a:p>
        </p:txBody>
      </p:sp>
      <p:sp>
        <p:nvSpPr>
          <p:cNvPr id="5" name="Text Placeholder 4"/>
          <p:cNvSpPr>
            <a:spLocks noGrp="1"/>
          </p:cNvSpPr>
          <p:nvPr>
            <p:ph type="body" sz="quarter" idx="20"/>
          </p:nvPr>
        </p:nvSpPr>
        <p:spPr>
          <a:xfrm>
            <a:off x="457200" y="951739"/>
            <a:ext cx="8229600" cy="218694"/>
          </a:xfrm>
        </p:spPr>
        <p:txBody>
          <a:bodyPr/>
          <a:lstStyle>
            <a:lvl1pPr marL="0" indent="0">
              <a:buNone/>
              <a:defRPr sz="1400"/>
            </a:lvl1pPr>
            <a:lvl2pPr marL="230188" indent="0">
              <a:buNone/>
              <a:defRPr/>
            </a:lvl2pPr>
          </a:lstStyle>
          <a:p>
            <a:pPr lvl="0"/>
            <a:r>
              <a:rPr lang="en-US" smtClean="0"/>
              <a:t>Click to edit Master text styles</a:t>
            </a:r>
          </a:p>
        </p:txBody>
      </p:sp>
      <p:sp>
        <p:nvSpPr>
          <p:cNvPr id="15" name="Content Placeholder 2"/>
          <p:cNvSpPr>
            <a:spLocks noGrp="1"/>
          </p:cNvSpPr>
          <p:nvPr>
            <p:ph sz="half" idx="21"/>
          </p:nvPr>
        </p:nvSpPr>
        <p:spPr>
          <a:xfrm>
            <a:off x="3200400" y="1335785"/>
            <a:ext cx="2481072" cy="3026665"/>
          </a:xfrm>
        </p:spPr>
        <p:txBody>
          <a:bodyPr vert="horz" lIns="0" tIns="0" rIns="0" bIns="0" rtlCol="0">
            <a:noAutofit/>
          </a:bodyPr>
          <a:lstStyle>
            <a:lvl1pPr marL="0" indent="0">
              <a:spcBef>
                <a:spcPts val="1500"/>
              </a:spcBef>
              <a:buNone/>
              <a:defRPr lang="en-US" sz="1200" b="1" dirty="0">
                <a:solidFill>
                  <a:schemeClr val="accent1"/>
                </a:solidFill>
              </a:defRPr>
            </a:lvl1pPr>
            <a:lvl2pPr marL="341313" indent="-341313">
              <a:spcBef>
                <a:spcPts val="0"/>
              </a:spcBef>
              <a:buNone/>
              <a:defRPr lang="en-US" sz="1200" dirty="0"/>
            </a:lvl2pPr>
            <a:lvl3pPr>
              <a:defRPr lang="en-US" dirty="0"/>
            </a:lvl3pPr>
            <a:lvl4pPr>
              <a:defRPr lang="en-US" dirty="0"/>
            </a:lvl4pPr>
            <a:lvl5pPr>
              <a:defRPr lang="en-US" dirty="0"/>
            </a:lvl5pPr>
          </a:lstStyle>
          <a:p>
            <a:pPr lvl="0"/>
            <a:r>
              <a:rPr lang="en-US" smtClean="0"/>
              <a:t>Click to edit Master text styles</a:t>
            </a:r>
          </a:p>
          <a:p>
            <a:pPr lvl="1"/>
            <a:r>
              <a:rPr lang="en-US" smtClean="0"/>
              <a:t>Second level</a:t>
            </a:r>
          </a:p>
        </p:txBody>
      </p:sp>
      <p:sp>
        <p:nvSpPr>
          <p:cNvPr id="16" name="Content Placeholder 2"/>
          <p:cNvSpPr>
            <a:spLocks noGrp="1"/>
          </p:cNvSpPr>
          <p:nvPr>
            <p:ph sz="half" idx="22"/>
          </p:nvPr>
        </p:nvSpPr>
        <p:spPr>
          <a:xfrm>
            <a:off x="5943600" y="1335785"/>
            <a:ext cx="2481072" cy="3026665"/>
          </a:xfrm>
        </p:spPr>
        <p:txBody>
          <a:bodyPr vert="horz" lIns="0" tIns="0" rIns="0" bIns="0" rtlCol="0">
            <a:noAutofit/>
          </a:bodyPr>
          <a:lstStyle>
            <a:lvl1pPr marL="0" indent="0">
              <a:spcBef>
                <a:spcPts val="1500"/>
              </a:spcBef>
              <a:buNone/>
              <a:defRPr lang="en-US" sz="1200" b="1" dirty="0">
                <a:solidFill>
                  <a:schemeClr val="accent1"/>
                </a:solidFill>
              </a:defRPr>
            </a:lvl1pPr>
            <a:lvl2pPr marL="341313" indent="-341313">
              <a:spcBef>
                <a:spcPts val="0"/>
              </a:spcBef>
              <a:buNone/>
              <a:defRPr lang="en-US" sz="1200" dirty="0"/>
            </a:lvl2pPr>
            <a:lvl3pPr>
              <a:defRPr lang="en-US" dirty="0"/>
            </a:lvl3pPr>
            <a:lvl4pPr>
              <a:defRPr lang="en-US" dirty="0"/>
            </a:lvl4pPr>
            <a:lvl5pPr>
              <a:defRPr lang="en-US" dirty="0"/>
            </a:lvl5pPr>
          </a:lstStyle>
          <a:p>
            <a:pPr lvl="0"/>
            <a:r>
              <a:rPr lang="en-US" smtClean="0"/>
              <a:t>Click to edit Master text styles</a:t>
            </a:r>
          </a:p>
          <a:p>
            <a:pPr lvl="1"/>
            <a:r>
              <a:rPr lang="en-US" smtClean="0"/>
              <a:t>Second level</a:t>
            </a:r>
          </a:p>
        </p:txBody>
      </p:sp>
      <p:sp>
        <p:nvSpPr>
          <p:cNvPr id="17"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18"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119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1_Title Slide">
    <p:bg>
      <p:bgPr>
        <a:solidFill>
          <a:schemeClr val="tx2"/>
        </a:solidFill>
        <a:effectLst/>
      </p:bgPr>
    </p:bg>
    <p:spTree>
      <p:nvGrpSpPr>
        <p:cNvPr id="1" name=""/>
        <p:cNvGrpSpPr/>
        <p:nvPr/>
      </p:nvGrpSpPr>
      <p:grpSpPr>
        <a:xfrm>
          <a:off x="0" y="0"/>
          <a:ext cx="0" cy="0"/>
          <a:chOff x="0" y="0"/>
          <a:chExt cx="0" cy="0"/>
        </a:xfrm>
      </p:grpSpPr>
      <p:sp>
        <p:nvSpPr>
          <p:cNvPr id="7" name="Freeform 5"/>
          <p:cNvSpPr>
            <a:spLocks noEditPoints="1"/>
          </p:cNvSpPr>
          <p:nvPr userDrawn="1"/>
        </p:nvSpPr>
        <p:spPr bwMode="auto">
          <a:xfrm>
            <a:off x="590929" y="236939"/>
            <a:ext cx="1510380" cy="659561"/>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800" dirty="0"/>
          </a:p>
        </p:txBody>
      </p:sp>
      <p:sp>
        <p:nvSpPr>
          <p:cNvPr id="2" name="Title 1"/>
          <p:cNvSpPr>
            <a:spLocks noGrp="1"/>
          </p:cNvSpPr>
          <p:nvPr>
            <p:ph type="ctrTitle"/>
          </p:nvPr>
        </p:nvSpPr>
        <p:spPr>
          <a:xfrm>
            <a:off x="680794" y="1700785"/>
            <a:ext cx="8006007" cy="970779"/>
          </a:xfrm>
        </p:spPr>
        <p:txBody>
          <a:bodyPr wrap="square" lIns="0" tIns="0" rIns="0" bIns="0" anchor="ctr" anchorCtr="0">
            <a:spAutoFit/>
          </a:bodyPr>
          <a:lstStyle>
            <a:lvl1pPr>
              <a:lnSpc>
                <a:spcPct val="83000"/>
              </a:lnSpc>
              <a:defRPr sz="3800" cap="all">
                <a:solidFill>
                  <a:srgbClr val="FFFFFF"/>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0794" y="3057627"/>
            <a:ext cx="8006007" cy="246173"/>
          </a:xfrm>
        </p:spPr>
        <p:txBody>
          <a:bodyPr wrap="square" lIns="0" tIns="0" rIns="0" bIns="0" anchor="ctr" anchorCtr="0">
            <a:spAutoFit/>
          </a:bodyPr>
          <a:lstStyle>
            <a:lvl1pPr marL="0" indent="0" algn="l">
              <a:buNone/>
              <a:defRPr sz="1600" b="0" i="0" cap="none" baseline="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
        <p:nvSpPr>
          <p:cNvPr id="17" name="Picture Placeholder 16"/>
          <p:cNvSpPr>
            <a:spLocks noGrp="1"/>
          </p:cNvSpPr>
          <p:nvPr>
            <p:ph type="pic" sz="quarter" idx="10"/>
          </p:nvPr>
        </p:nvSpPr>
        <p:spPr>
          <a:xfrm>
            <a:off x="372" y="3803758"/>
            <a:ext cx="9142042" cy="1342124"/>
          </a:xfrm>
          <a:custGeom>
            <a:avLst/>
            <a:gdLst>
              <a:gd name="connsiteX0" fmla="*/ 0 w 9142413"/>
              <a:gd name="connsiteY0" fmla="*/ 0 h 1360841"/>
              <a:gd name="connsiteX1" fmla="*/ 9142413 w 9142413"/>
              <a:gd name="connsiteY1" fmla="*/ 0 h 1360841"/>
              <a:gd name="connsiteX2" fmla="*/ 9142413 w 9142413"/>
              <a:gd name="connsiteY2" fmla="*/ 1360841 h 1360841"/>
              <a:gd name="connsiteX3" fmla="*/ 0 w 9142413"/>
              <a:gd name="connsiteY3" fmla="*/ 1360841 h 1360841"/>
              <a:gd name="connsiteX4" fmla="*/ 0 w 9142413"/>
              <a:gd name="connsiteY4" fmla="*/ 0 h 1360841"/>
              <a:gd name="connsiteX0" fmla="*/ 0 w 9142413"/>
              <a:gd name="connsiteY0" fmla="*/ 0 h 1360841"/>
              <a:gd name="connsiteX1" fmla="*/ 702469 w 9142413"/>
              <a:gd name="connsiteY1" fmla="*/ 1147 h 1360841"/>
              <a:gd name="connsiteX2" fmla="*/ 9142413 w 9142413"/>
              <a:gd name="connsiteY2" fmla="*/ 0 h 1360841"/>
              <a:gd name="connsiteX3" fmla="*/ 9142413 w 9142413"/>
              <a:gd name="connsiteY3" fmla="*/ 1360841 h 1360841"/>
              <a:gd name="connsiteX4" fmla="*/ 0 w 9142413"/>
              <a:gd name="connsiteY4" fmla="*/ 1360841 h 1360841"/>
              <a:gd name="connsiteX5" fmla="*/ 0 w 9142413"/>
              <a:gd name="connsiteY5" fmla="*/ 0 h 1360841"/>
              <a:gd name="connsiteX0" fmla="*/ 0 w 9142413"/>
              <a:gd name="connsiteY0" fmla="*/ 1234 h 1362075"/>
              <a:gd name="connsiteX1" fmla="*/ 702469 w 9142413"/>
              <a:gd name="connsiteY1" fmla="*/ 2381 h 1362075"/>
              <a:gd name="connsiteX2" fmla="*/ 966788 w 9142413"/>
              <a:gd name="connsiteY2" fmla="*/ 0 h 1362075"/>
              <a:gd name="connsiteX3" fmla="*/ 9142413 w 9142413"/>
              <a:gd name="connsiteY3" fmla="*/ 1234 h 1362075"/>
              <a:gd name="connsiteX4" fmla="*/ 9142413 w 9142413"/>
              <a:gd name="connsiteY4" fmla="*/ 1362075 h 1362075"/>
              <a:gd name="connsiteX5" fmla="*/ 0 w 9142413"/>
              <a:gd name="connsiteY5" fmla="*/ 1362075 h 1362075"/>
              <a:gd name="connsiteX6" fmla="*/ 0 w 9142413"/>
              <a:gd name="connsiteY6" fmla="*/ 1234 h 1362075"/>
              <a:gd name="connsiteX0" fmla="*/ 0 w 9142413"/>
              <a:gd name="connsiteY0" fmla="*/ 1234 h 1362075"/>
              <a:gd name="connsiteX1" fmla="*/ 702469 w 9142413"/>
              <a:gd name="connsiteY1" fmla="*/ 2381 h 1362075"/>
              <a:gd name="connsiteX2" fmla="*/ 838200 w 9142413"/>
              <a:gd name="connsiteY2" fmla="*/ 2381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26294 w 9142413"/>
              <a:gd name="connsiteY2" fmla="*/ 240506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26294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9186"/>
              <a:gd name="connsiteY0" fmla="*/ 28327 h 1362075"/>
              <a:gd name="connsiteX1" fmla="*/ 709242 w 9149186"/>
              <a:gd name="connsiteY1" fmla="*/ 2381 h 1362075"/>
              <a:gd name="connsiteX2" fmla="*/ 849735 w 9149186"/>
              <a:gd name="connsiteY2" fmla="*/ 235744 h 1362075"/>
              <a:gd name="connsiteX3" fmla="*/ 973561 w 9149186"/>
              <a:gd name="connsiteY3" fmla="*/ 0 h 1362075"/>
              <a:gd name="connsiteX4" fmla="*/ 9149186 w 9149186"/>
              <a:gd name="connsiteY4" fmla="*/ 1234 h 1362075"/>
              <a:gd name="connsiteX5" fmla="*/ 9149186 w 9149186"/>
              <a:gd name="connsiteY5" fmla="*/ 1362075 h 1362075"/>
              <a:gd name="connsiteX6" fmla="*/ 6773 w 9149186"/>
              <a:gd name="connsiteY6" fmla="*/ 1362075 h 1362075"/>
              <a:gd name="connsiteX7" fmla="*/ 0 w 9149186"/>
              <a:gd name="connsiteY7" fmla="*/ 28327 h 1362075"/>
              <a:gd name="connsiteX0" fmla="*/ 0 w 9149186"/>
              <a:gd name="connsiteY0" fmla="*/ 28327 h 1362075"/>
              <a:gd name="connsiteX1" fmla="*/ 688922 w 9149186"/>
              <a:gd name="connsiteY1" fmla="*/ 29475 h 1362075"/>
              <a:gd name="connsiteX2" fmla="*/ 849735 w 9149186"/>
              <a:gd name="connsiteY2" fmla="*/ 235744 h 1362075"/>
              <a:gd name="connsiteX3" fmla="*/ 973561 w 9149186"/>
              <a:gd name="connsiteY3" fmla="*/ 0 h 1362075"/>
              <a:gd name="connsiteX4" fmla="*/ 9149186 w 9149186"/>
              <a:gd name="connsiteY4" fmla="*/ 1234 h 1362075"/>
              <a:gd name="connsiteX5" fmla="*/ 9149186 w 9149186"/>
              <a:gd name="connsiteY5" fmla="*/ 1362075 h 1362075"/>
              <a:gd name="connsiteX6" fmla="*/ 6773 w 9149186"/>
              <a:gd name="connsiteY6" fmla="*/ 1362075 h 1362075"/>
              <a:gd name="connsiteX7" fmla="*/ 0 w 9149186"/>
              <a:gd name="connsiteY7" fmla="*/ 28327 h 1362075"/>
              <a:gd name="connsiteX0" fmla="*/ 0 w 9149186"/>
              <a:gd name="connsiteY0" fmla="*/ 27093 h 1360841"/>
              <a:gd name="connsiteX1" fmla="*/ 688922 w 9149186"/>
              <a:gd name="connsiteY1" fmla="*/ 28241 h 1360841"/>
              <a:gd name="connsiteX2" fmla="*/ 849735 w 9149186"/>
              <a:gd name="connsiteY2" fmla="*/ 234510 h 1360841"/>
              <a:gd name="connsiteX3" fmla="*/ 953241 w 9149186"/>
              <a:gd name="connsiteY3" fmla="*/ 25860 h 1360841"/>
              <a:gd name="connsiteX4" fmla="*/ 9149186 w 9149186"/>
              <a:gd name="connsiteY4" fmla="*/ 0 h 1360841"/>
              <a:gd name="connsiteX5" fmla="*/ 9149186 w 9149186"/>
              <a:gd name="connsiteY5" fmla="*/ 1360841 h 1360841"/>
              <a:gd name="connsiteX6" fmla="*/ 6773 w 9149186"/>
              <a:gd name="connsiteY6" fmla="*/ 1360841 h 1360841"/>
              <a:gd name="connsiteX7" fmla="*/ 0 w 9149186"/>
              <a:gd name="connsiteY7" fmla="*/ 27093 h 1360841"/>
              <a:gd name="connsiteX0" fmla="*/ 0 w 9149186"/>
              <a:gd name="connsiteY0" fmla="*/ 1233 h 1334981"/>
              <a:gd name="connsiteX1" fmla="*/ 688922 w 9149186"/>
              <a:gd name="connsiteY1" fmla="*/ 2381 h 1334981"/>
              <a:gd name="connsiteX2" fmla="*/ 849735 w 9149186"/>
              <a:gd name="connsiteY2" fmla="*/ 208650 h 1334981"/>
              <a:gd name="connsiteX3" fmla="*/ 953241 w 9149186"/>
              <a:gd name="connsiteY3" fmla="*/ 0 h 1334981"/>
              <a:gd name="connsiteX4" fmla="*/ 9149186 w 9149186"/>
              <a:gd name="connsiteY4" fmla="*/ 1233 h 1334981"/>
              <a:gd name="connsiteX5" fmla="*/ 9149186 w 9149186"/>
              <a:gd name="connsiteY5" fmla="*/ 1334981 h 1334981"/>
              <a:gd name="connsiteX6" fmla="*/ 6773 w 9149186"/>
              <a:gd name="connsiteY6" fmla="*/ 1334981 h 1334981"/>
              <a:gd name="connsiteX7" fmla="*/ 0 w 9149186"/>
              <a:gd name="connsiteY7" fmla="*/ 1233 h 1334981"/>
              <a:gd name="connsiteX0" fmla="*/ 0 w 9149186"/>
              <a:gd name="connsiteY0" fmla="*/ 1233 h 1334981"/>
              <a:gd name="connsiteX1" fmla="*/ 688922 w 9149186"/>
              <a:gd name="connsiteY1" fmla="*/ 2381 h 1334981"/>
              <a:gd name="connsiteX2" fmla="*/ 815868 w 9149186"/>
              <a:gd name="connsiteY2" fmla="*/ 235743 h 1334981"/>
              <a:gd name="connsiteX3" fmla="*/ 953241 w 9149186"/>
              <a:gd name="connsiteY3" fmla="*/ 0 h 1334981"/>
              <a:gd name="connsiteX4" fmla="*/ 9149186 w 9149186"/>
              <a:gd name="connsiteY4" fmla="*/ 1233 h 1334981"/>
              <a:gd name="connsiteX5" fmla="*/ 9149186 w 9149186"/>
              <a:gd name="connsiteY5" fmla="*/ 1334981 h 1334981"/>
              <a:gd name="connsiteX6" fmla="*/ 6773 w 9149186"/>
              <a:gd name="connsiteY6" fmla="*/ 1334981 h 1334981"/>
              <a:gd name="connsiteX7" fmla="*/ 0 w 9149186"/>
              <a:gd name="connsiteY7" fmla="*/ 1233 h 1334981"/>
              <a:gd name="connsiteX0" fmla="*/ 3193 w 9142854"/>
              <a:gd name="connsiteY0" fmla="*/ 5995 h 1334981"/>
              <a:gd name="connsiteX1" fmla="*/ 682590 w 9142854"/>
              <a:gd name="connsiteY1" fmla="*/ 2381 h 1334981"/>
              <a:gd name="connsiteX2" fmla="*/ 809536 w 9142854"/>
              <a:gd name="connsiteY2" fmla="*/ 235743 h 1334981"/>
              <a:gd name="connsiteX3" fmla="*/ 946909 w 9142854"/>
              <a:gd name="connsiteY3" fmla="*/ 0 h 1334981"/>
              <a:gd name="connsiteX4" fmla="*/ 9142854 w 9142854"/>
              <a:gd name="connsiteY4" fmla="*/ 1233 h 1334981"/>
              <a:gd name="connsiteX5" fmla="*/ 9142854 w 9142854"/>
              <a:gd name="connsiteY5" fmla="*/ 1334981 h 1334981"/>
              <a:gd name="connsiteX6" fmla="*/ 441 w 9142854"/>
              <a:gd name="connsiteY6" fmla="*/ 1334981 h 1334981"/>
              <a:gd name="connsiteX7" fmla="*/ 3193 w 9142854"/>
              <a:gd name="connsiteY7" fmla="*/ 5995 h 1334981"/>
              <a:gd name="connsiteX0" fmla="*/ 982 w 9143024"/>
              <a:gd name="connsiteY0" fmla="*/ 0 h 1338511"/>
              <a:gd name="connsiteX1" fmla="*/ 682760 w 9143024"/>
              <a:gd name="connsiteY1" fmla="*/ 5911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0 h 1338511"/>
              <a:gd name="connsiteX1" fmla="*/ 673235 w 9143024"/>
              <a:gd name="connsiteY1" fmla="*/ 1149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0 h 1338511"/>
              <a:gd name="connsiteX1" fmla="*/ 673235 w 9143024"/>
              <a:gd name="connsiteY1" fmla="*/ 1149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3614 h 1342125"/>
              <a:gd name="connsiteX1" fmla="*/ 673235 w 9143024"/>
              <a:gd name="connsiteY1" fmla="*/ 4763 h 1342125"/>
              <a:gd name="connsiteX2" fmla="*/ 809706 w 9143024"/>
              <a:gd name="connsiteY2" fmla="*/ 242887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000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1329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3615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3615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1232 h 1339743"/>
              <a:gd name="connsiteX1" fmla="*/ 668473 w 9143024"/>
              <a:gd name="connsiteY1" fmla="*/ 0 h 1339743"/>
              <a:gd name="connsiteX2" fmla="*/ 804944 w 9143024"/>
              <a:gd name="connsiteY2" fmla="*/ 245267 h 1339743"/>
              <a:gd name="connsiteX3" fmla="*/ 947079 w 9143024"/>
              <a:gd name="connsiteY3" fmla="*/ 0 h 1339743"/>
              <a:gd name="connsiteX4" fmla="*/ 9143024 w 9143024"/>
              <a:gd name="connsiteY4" fmla="*/ 1233 h 1339743"/>
              <a:gd name="connsiteX5" fmla="*/ 9143024 w 9143024"/>
              <a:gd name="connsiteY5" fmla="*/ 1339743 h 1339743"/>
              <a:gd name="connsiteX6" fmla="*/ 611 w 9143024"/>
              <a:gd name="connsiteY6" fmla="*/ 1339743 h 1339743"/>
              <a:gd name="connsiteX7" fmla="*/ 982 w 9143024"/>
              <a:gd name="connsiteY7" fmla="*/ 1232 h 1339743"/>
              <a:gd name="connsiteX0" fmla="*/ 982 w 9143024"/>
              <a:gd name="connsiteY0" fmla="*/ 1232 h 1339743"/>
              <a:gd name="connsiteX1" fmla="*/ 668473 w 9143024"/>
              <a:gd name="connsiteY1" fmla="*/ 0 h 1339743"/>
              <a:gd name="connsiteX2" fmla="*/ 804944 w 9143024"/>
              <a:gd name="connsiteY2" fmla="*/ 245267 h 1339743"/>
              <a:gd name="connsiteX3" fmla="*/ 947079 w 9143024"/>
              <a:gd name="connsiteY3" fmla="*/ 0 h 1339743"/>
              <a:gd name="connsiteX4" fmla="*/ 9143024 w 9143024"/>
              <a:gd name="connsiteY4" fmla="*/ 1233 h 1339743"/>
              <a:gd name="connsiteX5" fmla="*/ 9143024 w 9143024"/>
              <a:gd name="connsiteY5" fmla="*/ 1339743 h 1339743"/>
              <a:gd name="connsiteX6" fmla="*/ 611 w 9143024"/>
              <a:gd name="connsiteY6" fmla="*/ 1339743 h 1339743"/>
              <a:gd name="connsiteX7" fmla="*/ 982 w 9143024"/>
              <a:gd name="connsiteY7"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947079 w 9143024"/>
              <a:gd name="connsiteY4" fmla="*/ 0 h 1339743"/>
              <a:gd name="connsiteX5" fmla="*/ 9143024 w 9143024"/>
              <a:gd name="connsiteY5" fmla="*/ 1233 h 1339743"/>
              <a:gd name="connsiteX6" fmla="*/ 9143024 w 9143024"/>
              <a:gd name="connsiteY6" fmla="*/ 1339743 h 1339743"/>
              <a:gd name="connsiteX7" fmla="*/ 611 w 9143024"/>
              <a:gd name="connsiteY7" fmla="*/ 1339743 h 1339743"/>
              <a:gd name="connsiteX8" fmla="*/ 982 w 9143024"/>
              <a:gd name="connsiteY8"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36430 w 9143024"/>
              <a:gd name="connsiteY4" fmla="*/ 199124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199124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199124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55468 w 9143024"/>
              <a:gd name="connsiteY2" fmla="*/ 232462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8589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2562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3 w 9143024"/>
              <a:gd name="connsiteY3" fmla="*/ 242886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3 w 9143024"/>
              <a:gd name="connsiteY3" fmla="*/ 242886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0 w 9142042"/>
              <a:gd name="connsiteY0" fmla="*/ 1232 h 1339743"/>
              <a:gd name="connsiteX1" fmla="*/ 667491 w 9142042"/>
              <a:gd name="connsiteY1" fmla="*/ 0 h 1339743"/>
              <a:gd name="connsiteX2" fmla="*/ 764011 w 9142042"/>
              <a:gd name="connsiteY2" fmla="*/ 201506 h 1339743"/>
              <a:gd name="connsiteX3" fmla="*/ 803961 w 9142042"/>
              <a:gd name="connsiteY3" fmla="*/ 242886 h 1339743"/>
              <a:gd name="connsiteX4" fmla="*/ 842592 w 9142042"/>
              <a:gd name="connsiteY4" fmla="*/ 199125 h 1339743"/>
              <a:gd name="connsiteX5" fmla="*/ 946097 w 9142042"/>
              <a:gd name="connsiteY5" fmla="*/ 0 h 1339743"/>
              <a:gd name="connsiteX6" fmla="*/ 9142042 w 9142042"/>
              <a:gd name="connsiteY6" fmla="*/ 1233 h 1339743"/>
              <a:gd name="connsiteX7" fmla="*/ 9142042 w 9142042"/>
              <a:gd name="connsiteY7" fmla="*/ 1339743 h 1339743"/>
              <a:gd name="connsiteX8" fmla="*/ 121073 w 9142042"/>
              <a:gd name="connsiteY8" fmla="*/ 1215918 h 1339743"/>
              <a:gd name="connsiteX9" fmla="*/ 0 w 9142042"/>
              <a:gd name="connsiteY9" fmla="*/ 1232 h 1339743"/>
              <a:gd name="connsiteX0" fmla="*/ 982 w 9143024"/>
              <a:gd name="connsiteY0" fmla="*/ 1232 h 1342124"/>
              <a:gd name="connsiteX1" fmla="*/ 668473 w 9143024"/>
              <a:gd name="connsiteY1" fmla="*/ 0 h 1342124"/>
              <a:gd name="connsiteX2" fmla="*/ 764993 w 9143024"/>
              <a:gd name="connsiteY2" fmla="*/ 201506 h 1342124"/>
              <a:gd name="connsiteX3" fmla="*/ 804943 w 9143024"/>
              <a:gd name="connsiteY3" fmla="*/ 242886 h 1342124"/>
              <a:gd name="connsiteX4" fmla="*/ 843574 w 9143024"/>
              <a:gd name="connsiteY4" fmla="*/ 199125 h 1342124"/>
              <a:gd name="connsiteX5" fmla="*/ 947079 w 9143024"/>
              <a:gd name="connsiteY5" fmla="*/ 0 h 1342124"/>
              <a:gd name="connsiteX6" fmla="*/ 9143024 w 9143024"/>
              <a:gd name="connsiteY6" fmla="*/ 1233 h 1342124"/>
              <a:gd name="connsiteX7" fmla="*/ 9143024 w 9143024"/>
              <a:gd name="connsiteY7" fmla="*/ 1339743 h 1342124"/>
              <a:gd name="connsiteX8" fmla="*/ 611 w 9143024"/>
              <a:gd name="connsiteY8" fmla="*/ 1342124 h 1342124"/>
              <a:gd name="connsiteX9" fmla="*/ 982 w 9143024"/>
              <a:gd name="connsiteY9" fmla="*/ 1232 h 1342124"/>
              <a:gd name="connsiteX0" fmla="*/ 371 w 9142413"/>
              <a:gd name="connsiteY0" fmla="*/ 1232 h 1342124"/>
              <a:gd name="connsiteX1" fmla="*/ 667862 w 9142413"/>
              <a:gd name="connsiteY1" fmla="*/ 0 h 1342124"/>
              <a:gd name="connsiteX2" fmla="*/ 764382 w 9142413"/>
              <a:gd name="connsiteY2" fmla="*/ 201506 h 1342124"/>
              <a:gd name="connsiteX3" fmla="*/ 804332 w 9142413"/>
              <a:gd name="connsiteY3" fmla="*/ 242886 h 1342124"/>
              <a:gd name="connsiteX4" fmla="*/ 842963 w 9142413"/>
              <a:gd name="connsiteY4" fmla="*/ 199125 h 1342124"/>
              <a:gd name="connsiteX5" fmla="*/ 946468 w 9142413"/>
              <a:gd name="connsiteY5" fmla="*/ 0 h 1342124"/>
              <a:gd name="connsiteX6" fmla="*/ 9142413 w 9142413"/>
              <a:gd name="connsiteY6" fmla="*/ 1233 h 1342124"/>
              <a:gd name="connsiteX7" fmla="*/ 9142413 w 9142413"/>
              <a:gd name="connsiteY7" fmla="*/ 1339743 h 1342124"/>
              <a:gd name="connsiteX8" fmla="*/ 0 w 9142413"/>
              <a:gd name="connsiteY8" fmla="*/ 1342124 h 1342124"/>
              <a:gd name="connsiteX9" fmla="*/ 371 w 9142413"/>
              <a:gd name="connsiteY9" fmla="*/ 1232 h 1342124"/>
              <a:gd name="connsiteX0" fmla="*/ 371 w 9142413"/>
              <a:gd name="connsiteY0" fmla="*/ 1232 h 1342124"/>
              <a:gd name="connsiteX1" fmla="*/ 667862 w 9142413"/>
              <a:gd name="connsiteY1" fmla="*/ 0 h 1342124"/>
              <a:gd name="connsiteX2" fmla="*/ 764382 w 9142413"/>
              <a:gd name="connsiteY2" fmla="*/ 201506 h 1342124"/>
              <a:gd name="connsiteX3" fmla="*/ 804332 w 9142413"/>
              <a:gd name="connsiteY3" fmla="*/ 242886 h 1342124"/>
              <a:gd name="connsiteX4" fmla="*/ 842963 w 9142413"/>
              <a:gd name="connsiteY4" fmla="*/ 199125 h 1342124"/>
              <a:gd name="connsiteX5" fmla="*/ 946468 w 9142413"/>
              <a:gd name="connsiteY5" fmla="*/ 0 h 1342124"/>
              <a:gd name="connsiteX6" fmla="*/ 9142413 w 9142413"/>
              <a:gd name="connsiteY6" fmla="*/ 1233 h 1342124"/>
              <a:gd name="connsiteX7" fmla="*/ 9142413 w 9142413"/>
              <a:gd name="connsiteY7" fmla="*/ 1339743 h 1342124"/>
              <a:gd name="connsiteX8" fmla="*/ 0 w 9142413"/>
              <a:gd name="connsiteY8" fmla="*/ 1342124 h 1342124"/>
              <a:gd name="connsiteX9" fmla="*/ 371 w 9142413"/>
              <a:gd name="connsiteY9" fmla="*/ 1232 h 1342124"/>
              <a:gd name="connsiteX0" fmla="*/ 0 w 9142042"/>
              <a:gd name="connsiteY0" fmla="*/ 1232 h 1339743"/>
              <a:gd name="connsiteX1" fmla="*/ 667491 w 9142042"/>
              <a:gd name="connsiteY1" fmla="*/ 0 h 1339743"/>
              <a:gd name="connsiteX2" fmla="*/ 764011 w 9142042"/>
              <a:gd name="connsiteY2" fmla="*/ 201506 h 1339743"/>
              <a:gd name="connsiteX3" fmla="*/ 803961 w 9142042"/>
              <a:gd name="connsiteY3" fmla="*/ 242886 h 1339743"/>
              <a:gd name="connsiteX4" fmla="*/ 842592 w 9142042"/>
              <a:gd name="connsiteY4" fmla="*/ 199125 h 1339743"/>
              <a:gd name="connsiteX5" fmla="*/ 946097 w 9142042"/>
              <a:gd name="connsiteY5" fmla="*/ 0 h 1339743"/>
              <a:gd name="connsiteX6" fmla="*/ 9142042 w 9142042"/>
              <a:gd name="connsiteY6" fmla="*/ 1233 h 1339743"/>
              <a:gd name="connsiteX7" fmla="*/ 9142042 w 9142042"/>
              <a:gd name="connsiteY7" fmla="*/ 1339743 h 1339743"/>
              <a:gd name="connsiteX8" fmla="*/ 97260 w 9142042"/>
              <a:gd name="connsiteY8" fmla="*/ 1177817 h 1339743"/>
              <a:gd name="connsiteX9" fmla="*/ 0 w 9142042"/>
              <a:gd name="connsiteY9" fmla="*/ 1232 h 1339743"/>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2042" h="1342124">
                <a:moveTo>
                  <a:pt x="0" y="1232"/>
                </a:moveTo>
                <a:lnTo>
                  <a:pt x="667491" y="0"/>
                </a:lnTo>
                <a:cubicBezTo>
                  <a:pt x="720213" y="108785"/>
                  <a:pt x="750791" y="175313"/>
                  <a:pt x="764011" y="201506"/>
                </a:cubicBezTo>
                <a:cubicBezTo>
                  <a:pt x="777231" y="227699"/>
                  <a:pt x="783720" y="243371"/>
                  <a:pt x="803961" y="242886"/>
                </a:cubicBezTo>
                <a:cubicBezTo>
                  <a:pt x="814677" y="242629"/>
                  <a:pt x="828428" y="227700"/>
                  <a:pt x="842592" y="199125"/>
                </a:cubicBezTo>
                <a:cubicBezTo>
                  <a:pt x="856756" y="170550"/>
                  <a:pt x="880877" y="123469"/>
                  <a:pt x="946097" y="0"/>
                </a:cubicBezTo>
                <a:lnTo>
                  <a:pt x="9142042" y="1233"/>
                </a:lnTo>
                <a:lnTo>
                  <a:pt x="9142042" y="1339743"/>
                </a:lnTo>
                <a:lnTo>
                  <a:pt x="2010" y="1342124"/>
                </a:lnTo>
                <a:cubicBezTo>
                  <a:pt x="-247" y="945166"/>
                  <a:pt x="2258" y="445815"/>
                  <a:pt x="0" y="1232"/>
                </a:cubicBezTo>
                <a:close/>
              </a:path>
            </a:pathLst>
          </a:custGeom>
        </p:spPr>
        <p:txBody>
          <a:bodyPr anchor="ctr" anchorCtr="0"/>
          <a:lstStyle>
            <a:lvl1pPr marL="0" indent="0" algn="ctr">
              <a:buNone/>
              <a:defRPr/>
            </a:lvl1pPr>
          </a:lstStyle>
          <a:p>
            <a:r>
              <a:rPr lang="en-US" dirty="0"/>
              <a:t>Click icon to add picture</a:t>
            </a:r>
          </a:p>
        </p:txBody>
      </p:sp>
      <p:sp>
        <p:nvSpPr>
          <p:cNvPr id="6" name="Text Placeholder 5"/>
          <p:cNvSpPr>
            <a:spLocks noGrp="1"/>
          </p:cNvSpPr>
          <p:nvPr>
            <p:ph type="body" sz="quarter" idx="11"/>
          </p:nvPr>
        </p:nvSpPr>
        <p:spPr>
          <a:xfrm>
            <a:off x="5006976" y="454468"/>
            <a:ext cx="3679825" cy="246173"/>
          </a:xfrm>
        </p:spPr>
        <p:txBody>
          <a:bodyPr anchor="ctr" anchorCtr="0">
            <a:spAutoFit/>
          </a:bodyPr>
          <a:lstStyle>
            <a:lvl1pPr marL="0" indent="0" algn="r">
              <a:buNone/>
              <a:defRPr sz="1600">
                <a:solidFill>
                  <a:schemeClr val="bg1"/>
                </a:solidFill>
              </a:defRPr>
            </a:lvl1pPr>
            <a:lvl2pPr marL="230183" indent="0">
              <a:buNone/>
              <a:defRPr/>
            </a:lvl2pPr>
          </a:lstStyle>
          <a:p>
            <a:pPr lvl="0"/>
            <a:r>
              <a:rPr lang="en-US"/>
              <a:t>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2959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A - Purple">
    <p:spTree>
      <p:nvGrpSpPr>
        <p:cNvPr id="1" name=""/>
        <p:cNvGrpSpPr/>
        <p:nvPr/>
      </p:nvGrpSpPr>
      <p:grpSpPr>
        <a:xfrm>
          <a:off x="0" y="0"/>
          <a:ext cx="0" cy="0"/>
          <a:chOff x="0" y="0"/>
          <a:chExt cx="0" cy="0"/>
        </a:xfrm>
      </p:grpSpPr>
      <p:sp>
        <p:nvSpPr>
          <p:cNvPr id="10" name="Rectangle 25"/>
          <p:cNvSpPr>
            <a:spLocks noChangeAspect="1"/>
          </p:cNvSpPr>
          <p:nvPr userDrawn="1"/>
        </p:nvSpPr>
        <p:spPr>
          <a:xfrm rot="10800000">
            <a:off x="673068" y="3967842"/>
            <a:ext cx="348754" cy="240030"/>
          </a:xfrm>
          <a:custGeom>
            <a:avLst/>
            <a:gdLst>
              <a:gd name="connsiteX0" fmla="*/ 8217120 w 9144000"/>
              <a:gd name="connsiteY0" fmla="*/ 1044068 h 4127247"/>
              <a:gd name="connsiteX1" fmla="*/ 0 w 9144000"/>
              <a:gd name="connsiteY1" fmla="*/ 4127247 h 4127247"/>
              <a:gd name="connsiteX2" fmla="*/ 0 w 9144000"/>
              <a:gd name="connsiteY2" fmla="*/ 232338 h 4127247"/>
              <a:gd name="connsiteX3" fmla="*/ 8022453 w 9144000"/>
              <a:gd name="connsiteY3" fmla="*/ 232338 h 4127247"/>
              <a:gd name="connsiteX4" fmla="*/ 8123192 w 9144000"/>
              <a:gd name="connsiteY4" fmla="*/ 24215 h 4127247"/>
              <a:gd name="connsiteX5" fmla="*/ 8174896 w 9144000"/>
              <a:gd name="connsiteY5" fmla="*/ 24215 h 4127247"/>
              <a:gd name="connsiteX6" fmla="*/ 8275635 w 9144000"/>
              <a:gd name="connsiteY6" fmla="*/ 232338 h 4127247"/>
              <a:gd name="connsiteX7" fmla="*/ 9144000 w 9144000"/>
              <a:gd name="connsiteY7" fmla="*/ 232338 h 4127247"/>
              <a:gd name="connsiteX8" fmla="*/ 8217120 w 9144000"/>
              <a:gd name="connsiteY8" fmla="*/ 1044068 h 4127247"/>
              <a:gd name="connsiteX0" fmla="*/ 8217120 w 9144000"/>
              <a:gd name="connsiteY0" fmla="*/ 1044068 h 1057217"/>
              <a:gd name="connsiteX1" fmla="*/ 7677987 w 9144000"/>
              <a:gd name="connsiteY1" fmla="*/ 1057217 h 1057217"/>
              <a:gd name="connsiteX2" fmla="*/ 0 w 9144000"/>
              <a:gd name="connsiteY2" fmla="*/ 232338 h 1057217"/>
              <a:gd name="connsiteX3" fmla="*/ 8022453 w 9144000"/>
              <a:gd name="connsiteY3" fmla="*/ 232338 h 1057217"/>
              <a:gd name="connsiteX4" fmla="*/ 8123192 w 9144000"/>
              <a:gd name="connsiteY4" fmla="*/ 24215 h 1057217"/>
              <a:gd name="connsiteX5" fmla="*/ 8174896 w 9144000"/>
              <a:gd name="connsiteY5" fmla="*/ 24215 h 1057217"/>
              <a:gd name="connsiteX6" fmla="*/ 8275635 w 9144000"/>
              <a:gd name="connsiteY6" fmla="*/ 232338 h 1057217"/>
              <a:gd name="connsiteX7" fmla="*/ 9144000 w 9144000"/>
              <a:gd name="connsiteY7" fmla="*/ 232338 h 1057217"/>
              <a:gd name="connsiteX8" fmla="*/ 8217120 w 9144000"/>
              <a:gd name="connsiteY8" fmla="*/ 1044068 h 1057217"/>
              <a:gd name="connsiteX0" fmla="*/ 650885 w 1577765"/>
              <a:gd name="connsiteY0" fmla="*/ 1044068 h 1057217"/>
              <a:gd name="connsiteX1" fmla="*/ 111752 w 1577765"/>
              <a:gd name="connsiteY1" fmla="*/ 1057217 h 1057217"/>
              <a:gd name="connsiteX2" fmla="*/ 0 w 1577765"/>
              <a:gd name="connsiteY2" fmla="*/ 357243 h 1057217"/>
              <a:gd name="connsiteX3" fmla="*/ 456218 w 1577765"/>
              <a:gd name="connsiteY3" fmla="*/ 232338 h 1057217"/>
              <a:gd name="connsiteX4" fmla="*/ 556957 w 1577765"/>
              <a:gd name="connsiteY4" fmla="*/ 24215 h 1057217"/>
              <a:gd name="connsiteX5" fmla="*/ 608661 w 1577765"/>
              <a:gd name="connsiteY5" fmla="*/ 24215 h 1057217"/>
              <a:gd name="connsiteX6" fmla="*/ 709400 w 1577765"/>
              <a:gd name="connsiteY6" fmla="*/ 232338 h 1057217"/>
              <a:gd name="connsiteX7" fmla="*/ 1577765 w 1577765"/>
              <a:gd name="connsiteY7" fmla="*/ 232338 h 1057217"/>
              <a:gd name="connsiteX8" fmla="*/ 650885 w 1577765"/>
              <a:gd name="connsiteY8" fmla="*/ 1044068 h 1057217"/>
              <a:gd name="connsiteX0" fmla="*/ 650885 w 986140"/>
              <a:gd name="connsiteY0" fmla="*/ 1044068 h 1057217"/>
              <a:gd name="connsiteX1" fmla="*/ 111752 w 986140"/>
              <a:gd name="connsiteY1" fmla="*/ 1057217 h 1057217"/>
              <a:gd name="connsiteX2" fmla="*/ 0 w 986140"/>
              <a:gd name="connsiteY2" fmla="*/ 357243 h 1057217"/>
              <a:gd name="connsiteX3" fmla="*/ 456218 w 986140"/>
              <a:gd name="connsiteY3" fmla="*/ 232338 h 1057217"/>
              <a:gd name="connsiteX4" fmla="*/ 556957 w 986140"/>
              <a:gd name="connsiteY4" fmla="*/ 24215 h 1057217"/>
              <a:gd name="connsiteX5" fmla="*/ 608661 w 986140"/>
              <a:gd name="connsiteY5" fmla="*/ 24215 h 1057217"/>
              <a:gd name="connsiteX6" fmla="*/ 709400 w 986140"/>
              <a:gd name="connsiteY6" fmla="*/ 232338 h 1057217"/>
              <a:gd name="connsiteX7" fmla="*/ 986140 w 986140"/>
              <a:gd name="connsiteY7" fmla="*/ 436131 h 1057217"/>
              <a:gd name="connsiteX8" fmla="*/ 650885 w 986140"/>
              <a:gd name="connsiteY8" fmla="*/ 1044068 h 1057217"/>
              <a:gd name="connsiteX0" fmla="*/ 986140 w 986140"/>
              <a:gd name="connsiteY0" fmla="*/ 436131 h 1057473"/>
              <a:gd name="connsiteX1" fmla="*/ 111752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1057473"/>
              <a:gd name="connsiteX1" fmla="*/ 108580 w 986140"/>
              <a:gd name="connsiteY1" fmla="*/ 1057217 h 1057473"/>
              <a:gd name="connsiteX2" fmla="*/ 0 w 986140"/>
              <a:gd name="connsiteY2" fmla="*/ 357243 h 1057473"/>
              <a:gd name="connsiteX3" fmla="*/ 456218 w 986140"/>
              <a:gd name="connsiteY3" fmla="*/ 232338 h 1057473"/>
              <a:gd name="connsiteX4" fmla="*/ 556957 w 986140"/>
              <a:gd name="connsiteY4" fmla="*/ 24215 h 1057473"/>
              <a:gd name="connsiteX5" fmla="*/ 608661 w 986140"/>
              <a:gd name="connsiteY5" fmla="*/ 24215 h 1057473"/>
              <a:gd name="connsiteX6" fmla="*/ 709400 w 986140"/>
              <a:gd name="connsiteY6" fmla="*/ 232338 h 1057473"/>
              <a:gd name="connsiteX7" fmla="*/ 986140 w 986140"/>
              <a:gd name="connsiteY7" fmla="*/ 436131 h 1057473"/>
              <a:gd name="connsiteX0" fmla="*/ 986140 w 986140"/>
              <a:gd name="connsiteY0" fmla="*/ 436131 h 440122"/>
              <a:gd name="connsiteX1" fmla="*/ 0 w 986140"/>
              <a:gd name="connsiteY1" fmla="*/ 357243 h 440122"/>
              <a:gd name="connsiteX2" fmla="*/ 456218 w 986140"/>
              <a:gd name="connsiteY2" fmla="*/ 232338 h 440122"/>
              <a:gd name="connsiteX3" fmla="*/ 556957 w 986140"/>
              <a:gd name="connsiteY3" fmla="*/ 24215 h 440122"/>
              <a:gd name="connsiteX4" fmla="*/ 608661 w 986140"/>
              <a:gd name="connsiteY4" fmla="*/ 24215 h 440122"/>
              <a:gd name="connsiteX5" fmla="*/ 709400 w 986140"/>
              <a:gd name="connsiteY5" fmla="*/ 232338 h 440122"/>
              <a:gd name="connsiteX6" fmla="*/ 986140 w 986140"/>
              <a:gd name="connsiteY6" fmla="*/ 436131 h 440122"/>
              <a:gd name="connsiteX0" fmla="*/ 529922 w 529922"/>
              <a:gd name="connsiteY0" fmla="*/ 436131 h 436131"/>
              <a:gd name="connsiteX1" fmla="*/ 0 w 529922"/>
              <a:gd name="connsiteY1" fmla="*/ 232338 h 436131"/>
              <a:gd name="connsiteX2" fmla="*/ 100739 w 529922"/>
              <a:gd name="connsiteY2" fmla="*/ 24215 h 436131"/>
              <a:gd name="connsiteX3" fmla="*/ 152443 w 529922"/>
              <a:gd name="connsiteY3" fmla="*/ 24215 h 436131"/>
              <a:gd name="connsiteX4" fmla="*/ 253182 w 529922"/>
              <a:gd name="connsiteY4" fmla="*/ 232338 h 436131"/>
              <a:gd name="connsiteX5" fmla="*/ 529922 w 529922"/>
              <a:gd name="connsiteY5" fmla="*/ 436131 h 436131"/>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 name="connsiteX0" fmla="*/ 253182 w 253182"/>
              <a:gd name="connsiteY0" fmla="*/ 232338 h 232338"/>
              <a:gd name="connsiteX1" fmla="*/ 0 w 253182"/>
              <a:gd name="connsiteY1" fmla="*/ 232338 h 232338"/>
              <a:gd name="connsiteX2" fmla="*/ 100739 w 253182"/>
              <a:gd name="connsiteY2" fmla="*/ 24215 h 232338"/>
              <a:gd name="connsiteX3" fmla="*/ 152443 w 253182"/>
              <a:gd name="connsiteY3" fmla="*/ 24215 h 232338"/>
              <a:gd name="connsiteX4" fmla="*/ 253182 w 253182"/>
              <a:gd name="connsiteY4" fmla="*/ 232338 h 232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182" h="232338">
                <a:moveTo>
                  <a:pt x="253182" y="232338"/>
                </a:moveTo>
                <a:lnTo>
                  <a:pt x="0" y="232338"/>
                </a:lnTo>
                <a:lnTo>
                  <a:pt x="100739" y="24215"/>
                </a:lnTo>
                <a:cubicBezTo>
                  <a:pt x="117077" y="-8962"/>
                  <a:pt x="137899" y="-7169"/>
                  <a:pt x="152443" y="24215"/>
                </a:cubicBezTo>
                <a:lnTo>
                  <a:pt x="253182" y="232338"/>
                </a:lnTo>
                <a:close/>
              </a:path>
            </a:pathLst>
          </a:custGeom>
          <a:solidFill>
            <a:schemeClr val="accent1"/>
          </a:solidFill>
          <a:ln w="19050">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p>
        </p:txBody>
      </p:sp>
      <p:sp>
        <p:nvSpPr>
          <p:cNvPr id="11" name="Rectangle 10"/>
          <p:cNvSpPr/>
          <p:nvPr userDrawn="1"/>
        </p:nvSpPr>
        <p:spPr>
          <a:xfrm>
            <a:off x="0" y="0"/>
            <a:ext cx="9144000" cy="39754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685800" y="1379935"/>
            <a:ext cx="5943600" cy="1859909"/>
          </a:xfrm>
        </p:spPr>
        <p:txBody>
          <a:bodyPr anchor="t" anchorCtr="0">
            <a:normAutofit/>
          </a:bodyPr>
          <a:lstStyle>
            <a:lvl1pPr>
              <a:lnSpc>
                <a:spcPct val="90000"/>
              </a:lnSpc>
              <a:spcBef>
                <a:spcPts val="0"/>
              </a:spcBef>
              <a:defRPr sz="2250">
                <a:solidFill>
                  <a:schemeClr val="bg1"/>
                </a:solidFill>
              </a:defRPr>
            </a:lvl1pPr>
          </a:lstStyle>
          <a:p>
            <a:r>
              <a:rPr lang="en-US" dirty="0"/>
              <a:t>Click to edit </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685800" y="4375153"/>
            <a:ext cx="5943600" cy="576072"/>
          </a:xfrm>
        </p:spPr>
        <p:txBody>
          <a:bodyPr>
            <a:normAutofit/>
          </a:bodyPr>
          <a:lstStyle>
            <a:lvl1pPr marL="0" indent="0" algn="l">
              <a:lnSpc>
                <a:spcPct val="125000"/>
              </a:lnSpc>
              <a:spcBef>
                <a:spcPts val="0"/>
              </a:spcBef>
              <a:buNone/>
              <a:defRPr sz="10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presentation subtitle or date</a:t>
            </a:r>
          </a:p>
        </p:txBody>
      </p:sp>
      <p:sp>
        <p:nvSpPr>
          <p:cNvPr id="20" name="Text Placeholder 10"/>
          <p:cNvSpPr>
            <a:spLocks noGrp="1"/>
          </p:cNvSpPr>
          <p:nvPr>
            <p:ph type="body" sz="quarter" idx="10" hasCustomPrompt="1"/>
          </p:nvPr>
        </p:nvSpPr>
        <p:spPr>
          <a:xfrm>
            <a:off x="685800" y="3393853"/>
            <a:ext cx="5943600" cy="509588"/>
          </a:xfrm>
        </p:spPr>
        <p:txBody>
          <a:bodyPr>
            <a:normAutofit/>
          </a:bodyPr>
          <a:lstStyle>
            <a:lvl1pPr indent="0">
              <a:lnSpc>
                <a:spcPct val="90000"/>
              </a:lnSpc>
              <a:spcBef>
                <a:spcPts val="0"/>
              </a:spcBef>
              <a:buFontTx/>
              <a:buNone/>
              <a:defRPr sz="1200" b="1" i="0" cap="all" baseline="0">
                <a:solidFill>
                  <a:schemeClr val="bg1"/>
                </a:solidFill>
                <a:latin typeface="Arial"/>
              </a:defRPr>
            </a:lvl1pPr>
          </a:lstStyle>
          <a:p>
            <a:pPr lvl="0"/>
            <a:r>
              <a:rPr lang="en-US" dirty="0"/>
              <a:t>Insert subheading here if needed</a:t>
            </a:r>
          </a:p>
        </p:txBody>
      </p:sp>
      <p:sp>
        <p:nvSpPr>
          <p:cNvPr id="21" name="Text Placeholder 18"/>
          <p:cNvSpPr>
            <a:spLocks noGrp="1"/>
          </p:cNvSpPr>
          <p:nvPr>
            <p:ph type="body" sz="quarter" idx="11" hasCustomPrompt="1"/>
          </p:nvPr>
        </p:nvSpPr>
        <p:spPr>
          <a:xfrm>
            <a:off x="4570415" y="466344"/>
            <a:ext cx="4116387" cy="561684"/>
          </a:xfrm>
        </p:spPr>
        <p:txBody>
          <a:bodyPr>
            <a:normAutofit/>
          </a:bodyPr>
          <a:lstStyle>
            <a:lvl1pPr algn="r">
              <a:spcBef>
                <a:spcPts val="0"/>
              </a:spcBef>
              <a:defRPr sz="1050">
                <a:solidFill>
                  <a:schemeClr val="bg1"/>
                </a:solidFill>
                <a:latin typeface="+mj-lt"/>
              </a:defRPr>
            </a:lvl1pPr>
          </a:lstStyle>
          <a:p>
            <a:pPr lvl="0"/>
            <a:r>
              <a:rPr lang="en-US" dirty="0"/>
              <a:t>Division Name</a:t>
            </a:r>
          </a:p>
        </p:txBody>
      </p:sp>
      <p:pic>
        <p:nvPicPr>
          <p:cNvPr id="12" name="Picture 11"/>
          <p:cNvPicPr>
            <a:picLocks noChangeAspect="1"/>
          </p:cNvPicPr>
          <p:nvPr userDrawn="1"/>
        </p:nvPicPr>
        <p:blipFill>
          <a:blip r:embed="rId2"/>
          <a:stretch>
            <a:fillRect/>
          </a:stretch>
        </p:blipFill>
        <p:spPr>
          <a:xfrm>
            <a:off x="539767" y="263237"/>
            <a:ext cx="1723001" cy="52120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086913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10" advClick="0"/>
    </mc:Choice>
    <mc:Fallback>
      <p:transition advClick="0"/>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347976"/>
            <a:ext cx="6904038" cy="802243"/>
          </a:xfrm>
        </p:spPr>
        <p:txBody>
          <a:bodyPr>
            <a:normAutofit/>
          </a:bodyPr>
          <a:lstStyle>
            <a:lvl1pPr>
              <a:lnSpc>
                <a:spcPct val="90000"/>
              </a:lnSpc>
              <a:defRPr sz="1800" cap="none" baseline="0">
                <a:solidFill>
                  <a:schemeClr val="accent1"/>
                </a:solidFill>
              </a:defRPr>
            </a:lvl1pPr>
          </a:lstStyle>
          <a:p>
            <a:r>
              <a:rPr lang="en-US" dirty="0"/>
              <a:t>Click to edit headline</a:t>
            </a:r>
            <a:br>
              <a:rPr lang="en-US" dirty="0"/>
            </a:br>
            <a:r>
              <a:rPr lang="en-US" dirty="0"/>
              <a:t>for your slide here.</a:t>
            </a:r>
          </a:p>
        </p:txBody>
      </p:sp>
      <p:sp>
        <p:nvSpPr>
          <p:cNvPr id="8" name="Rectangle 7"/>
          <p:cNvSpPr/>
          <p:nvPr userDrawn="1"/>
        </p:nvSpPr>
        <p:spPr>
          <a:xfrm>
            <a:off x="0" y="0"/>
            <a:ext cx="9144000" cy="18288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2" name="Content Placeholder 3"/>
          <p:cNvSpPr>
            <a:spLocks noGrp="1"/>
          </p:cNvSpPr>
          <p:nvPr>
            <p:ph sz="quarter" idx="14"/>
          </p:nvPr>
        </p:nvSpPr>
        <p:spPr>
          <a:xfrm>
            <a:off x="685801" y="1190625"/>
            <a:ext cx="6904038" cy="3515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7586D33A-BC3B-384C-99A4-A76BAC813302}" type="slidenum">
              <a:rPr lang="en-US" smtClean="0"/>
              <a:pPr/>
              <a:t>‹#›</a:t>
            </a:fld>
            <a:endParaRPr lang="en-US" dirty="0"/>
          </a:p>
        </p:txBody>
      </p:sp>
      <p:pic>
        <p:nvPicPr>
          <p:cNvPr id="10" name="Picture 9"/>
          <p:cNvPicPr>
            <a:picLocks noChangeAspect="1"/>
          </p:cNvPicPr>
          <p:nvPr userDrawn="1"/>
        </p:nvPicPr>
        <p:blipFill>
          <a:blip r:embed="rId2"/>
          <a:stretch>
            <a:fillRect/>
          </a:stretch>
        </p:blipFill>
        <p:spPr>
          <a:xfrm>
            <a:off x="7902840" y="4776244"/>
            <a:ext cx="793487" cy="24002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9400724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10" advClick="0"/>
    </mc:Choice>
    <mc:Fallback>
      <p:transition advClick="0"/>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0795" y="1143506"/>
            <a:ext cx="8006007" cy="970779"/>
          </a:xfrm>
        </p:spPr>
        <p:txBody>
          <a:bodyPr wrap="square" lIns="0" tIns="0" rIns="0" bIns="0" anchor="ctr" anchorCtr="0">
            <a:spAutoFit/>
          </a:bodyPr>
          <a:lstStyle>
            <a:lvl1pPr>
              <a:lnSpc>
                <a:spcPct val="83000"/>
              </a:lnSpc>
              <a:defRPr sz="3800" cap="all">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80795" y="2275393"/>
            <a:ext cx="8006007" cy="246221"/>
          </a:xfrm>
        </p:spPr>
        <p:txBody>
          <a:bodyPr wrap="square" lIns="0" tIns="0" rIns="0" bIns="0" anchor="ctr" anchorCtr="0">
            <a:spAutoFit/>
          </a:bodyPr>
          <a:lstStyle>
            <a:lvl1pPr marL="0" indent="0" algn="l">
              <a:buNone/>
              <a:defRPr sz="1600" b="0" i="0" cap="none" baseline="0">
                <a:solidFill>
                  <a:srgbClr val="FFFFFF"/>
                </a:solidFill>
              </a:defRPr>
            </a:lvl1pPr>
            <a:lvl2pPr marL="342281" indent="0" algn="ctr">
              <a:buNone/>
              <a:defRPr>
                <a:solidFill>
                  <a:schemeClr val="tx1">
                    <a:tint val="75000"/>
                  </a:schemeClr>
                </a:solidFill>
              </a:defRPr>
            </a:lvl2pPr>
            <a:lvl3pPr marL="684627" indent="0" algn="ctr">
              <a:buNone/>
              <a:defRPr>
                <a:solidFill>
                  <a:schemeClr val="tx1">
                    <a:tint val="75000"/>
                  </a:schemeClr>
                </a:solidFill>
              </a:defRPr>
            </a:lvl3pPr>
            <a:lvl4pPr marL="1026939" indent="0" algn="ctr">
              <a:buNone/>
              <a:defRPr>
                <a:solidFill>
                  <a:schemeClr val="tx1">
                    <a:tint val="75000"/>
                  </a:schemeClr>
                </a:solidFill>
              </a:defRPr>
            </a:lvl4pPr>
            <a:lvl5pPr marL="1369254" indent="0" algn="ctr">
              <a:buNone/>
              <a:defRPr>
                <a:solidFill>
                  <a:schemeClr val="tx1">
                    <a:tint val="75000"/>
                  </a:schemeClr>
                </a:solidFill>
              </a:defRPr>
            </a:lvl5pPr>
            <a:lvl6pPr marL="1711601" indent="0" algn="ctr">
              <a:buNone/>
              <a:defRPr>
                <a:solidFill>
                  <a:schemeClr val="tx1">
                    <a:tint val="75000"/>
                  </a:schemeClr>
                </a:solidFill>
              </a:defRPr>
            </a:lvl6pPr>
            <a:lvl7pPr marL="2053880" indent="0" algn="ctr">
              <a:buNone/>
              <a:defRPr>
                <a:solidFill>
                  <a:schemeClr val="tx1">
                    <a:tint val="75000"/>
                  </a:schemeClr>
                </a:solidFill>
              </a:defRPr>
            </a:lvl7pPr>
            <a:lvl8pPr marL="2396160" indent="0" algn="ctr">
              <a:buNone/>
              <a:defRPr>
                <a:solidFill>
                  <a:schemeClr val="tx1">
                    <a:tint val="75000"/>
                  </a:schemeClr>
                </a:solidFill>
              </a:defRPr>
            </a:lvl8pPr>
            <a:lvl9pPr marL="2738441"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1"/>
          </p:nvPr>
        </p:nvSpPr>
        <p:spPr>
          <a:xfrm>
            <a:off x="5007014" y="318383"/>
            <a:ext cx="3679825" cy="246221"/>
          </a:xfrm>
        </p:spPr>
        <p:txBody>
          <a:bodyPr anchor="ctr" anchorCtr="0">
            <a:spAutoFit/>
          </a:bodyPr>
          <a:lstStyle>
            <a:lvl1pPr marL="0" indent="0" algn="r">
              <a:buNone/>
              <a:defRPr sz="1600">
                <a:solidFill>
                  <a:schemeClr val="bg1"/>
                </a:solidFill>
              </a:defRPr>
            </a:lvl1pPr>
            <a:lvl2pPr marL="229775" indent="0">
              <a:buNone/>
              <a:defRPr/>
            </a:lvl2pPr>
          </a:lstStyle>
          <a:p>
            <a:pPr lvl="0"/>
            <a:r>
              <a:rPr lang="en-US" smtClean="0"/>
              <a:t>Edit Master text styles</a:t>
            </a:r>
          </a:p>
        </p:txBody>
      </p:sp>
      <p:sp>
        <p:nvSpPr>
          <p:cNvPr id="8" name="Freeform 5"/>
          <p:cNvSpPr>
            <a:spLocks noEditPoints="1"/>
          </p:cNvSpPr>
          <p:nvPr userDrawn="1"/>
        </p:nvSpPr>
        <p:spPr bwMode="auto">
          <a:xfrm>
            <a:off x="590930" y="177710"/>
            <a:ext cx="1510380" cy="494671"/>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91304" tIns="45652" rIns="91304" bIns="45652" numCol="1" anchor="t" anchorCtr="0" compatLnSpc="1">
            <a:prstTxWarp prst="textNoShape">
              <a:avLst/>
            </a:prstTxWarp>
          </a:bodyPr>
          <a:lstStyle/>
          <a:p>
            <a:pPr defTabSz="456374"/>
            <a:endParaRPr lang="en-US" sz="1400" dirty="0">
              <a:solidFill>
                <a:srgbClr val="53565A"/>
              </a:solidFill>
            </a:endParaRPr>
          </a:p>
        </p:txBody>
      </p:sp>
      <p:sp>
        <p:nvSpPr>
          <p:cNvPr id="7" name="Picture Placeholder 16"/>
          <p:cNvSpPr>
            <a:spLocks noGrp="1"/>
          </p:cNvSpPr>
          <p:nvPr>
            <p:ph type="pic" sz="quarter" idx="12"/>
          </p:nvPr>
        </p:nvSpPr>
        <p:spPr>
          <a:xfrm>
            <a:off x="977" y="3794488"/>
            <a:ext cx="9145405" cy="1351280"/>
          </a:xfrm>
          <a:custGeom>
            <a:avLst/>
            <a:gdLst>
              <a:gd name="connsiteX0" fmla="*/ 0 w 9142413"/>
              <a:gd name="connsiteY0" fmla="*/ 0 h 1360841"/>
              <a:gd name="connsiteX1" fmla="*/ 9142413 w 9142413"/>
              <a:gd name="connsiteY1" fmla="*/ 0 h 1360841"/>
              <a:gd name="connsiteX2" fmla="*/ 9142413 w 9142413"/>
              <a:gd name="connsiteY2" fmla="*/ 1360841 h 1360841"/>
              <a:gd name="connsiteX3" fmla="*/ 0 w 9142413"/>
              <a:gd name="connsiteY3" fmla="*/ 1360841 h 1360841"/>
              <a:gd name="connsiteX4" fmla="*/ 0 w 9142413"/>
              <a:gd name="connsiteY4" fmla="*/ 0 h 1360841"/>
              <a:gd name="connsiteX0" fmla="*/ 0 w 9142413"/>
              <a:gd name="connsiteY0" fmla="*/ 0 h 1360841"/>
              <a:gd name="connsiteX1" fmla="*/ 702469 w 9142413"/>
              <a:gd name="connsiteY1" fmla="*/ 1147 h 1360841"/>
              <a:gd name="connsiteX2" fmla="*/ 9142413 w 9142413"/>
              <a:gd name="connsiteY2" fmla="*/ 0 h 1360841"/>
              <a:gd name="connsiteX3" fmla="*/ 9142413 w 9142413"/>
              <a:gd name="connsiteY3" fmla="*/ 1360841 h 1360841"/>
              <a:gd name="connsiteX4" fmla="*/ 0 w 9142413"/>
              <a:gd name="connsiteY4" fmla="*/ 1360841 h 1360841"/>
              <a:gd name="connsiteX5" fmla="*/ 0 w 9142413"/>
              <a:gd name="connsiteY5" fmla="*/ 0 h 1360841"/>
              <a:gd name="connsiteX0" fmla="*/ 0 w 9142413"/>
              <a:gd name="connsiteY0" fmla="*/ 1234 h 1362075"/>
              <a:gd name="connsiteX1" fmla="*/ 702469 w 9142413"/>
              <a:gd name="connsiteY1" fmla="*/ 2381 h 1362075"/>
              <a:gd name="connsiteX2" fmla="*/ 966788 w 9142413"/>
              <a:gd name="connsiteY2" fmla="*/ 0 h 1362075"/>
              <a:gd name="connsiteX3" fmla="*/ 9142413 w 9142413"/>
              <a:gd name="connsiteY3" fmla="*/ 1234 h 1362075"/>
              <a:gd name="connsiteX4" fmla="*/ 9142413 w 9142413"/>
              <a:gd name="connsiteY4" fmla="*/ 1362075 h 1362075"/>
              <a:gd name="connsiteX5" fmla="*/ 0 w 9142413"/>
              <a:gd name="connsiteY5" fmla="*/ 1362075 h 1362075"/>
              <a:gd name="connsiteX6" fmla="*/ 0 w 9142413"/>
              <a:gd name="connsiteY6" fmla="*/ 1234 h 1362075"/>
              <a:gd name="connsiteX0" fmla="*/ 0 w 9142413"/>
              <a:gd name="connsiteY0" fmla="*/ 1234 h 1362075"/>
              <a:gd name="connsiteX1" fmla="*/ 702469 w 9142413"/>
              <a:gd name="connsiteY1" fmla="*/ 2381 h 1362075"/>
              <a:gd name="connsiteX2" fmla="*/ 838200 w 9142413"/>
              <a:gd name="connsiteY2" fmla="*/ 2381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26294 w 9142413"/>
              <a:gd name="connsiteY2" fmla="*/ 240506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26294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2413"/>
              <a:gd name="connsiteY0" fmla="*/ 1234 h 1362075"/>
              <a:gd name="connsiteX1" fmla="*/ 702469 w 9142413"/>
              <a:gd name="connsiteY1" fmla="*/ 2381 h 1362075"/>
              <a:gd name="connsiteX2" fmla="*/ 842962 w 9142413"/>
              <a:gd name="connsiteY2" fmla="*/ 235744 h 1362075"/>
              <a:gd name="connsiteX3" fmla="*/ 966788 w 9142413"/>
              <a:gd name="connsiteY3" fmla="*/ 0 h 1362075"/>
              <a:gd name="connsiteX4" fmla="*/ 9142413 w 9142413"/>
              <a:gd name="connsiteY4" fmla="*/ 1234 h 1362075"/>
              <a:gd name="connsiteX5" fmla="*/ 9142413 w 9142413"/>
              <a:gd name="connsiteY5" fmla="*/ 1362075 h 1362075"/>
              <a:gd name="connsiteX6" fmla="*/ 0 w 9142413"/>
              <a:gd name="connsiteY6" fmla="*/ 1362075 h 1362075"/>
              <a:gd name="connsiteX7" fmla="*/ 0 w 9142413"/>
              <a:gd name="connsiteY7" fmla="*/ 1234 h 1362075"/>
              <a:gd name="connsiteX0" fmla="*/ 0 w 9149186"/>
              <a:gd name="connsiteY0" fmla="*/ 28327 h 1362075"/>
              <a:gd name="connsiteX1" fmla="*/ 709242 w 9149186"/>
              <a:gd name="connsiteY1" fmla="*/ 2381 h 1362075"/>
              <a:gd name="connsiteX2" fmla="*/ 849735 w 9149186"/>
              <a:gd name="connsiteY2" fmla="*/ 235744 h 1362075"/>
              <a:gd name="connsiteX3" fmla="*/ 973561 w 9149186"/>
              <a:gd name="connsiteY3" fmla="*/ 0 h 1362075"/>
              <a:gd name="connsiteX4" fmla="*/ 9149186 w 9149186"/>
              <a:gd name="connsiteY4" fmla="*/ 1234 h 1362075"/>
              <a:gd name="connsiteX5" fmla="*/ 9149186 w 9149186"/>
              <a:gd name="connsiteY5" fmla="*/ 1362075 h 1362075"/>
              <a:gd name="connsiteX6" fmla="*/ 6773 w 9149186"/>
              <a:gd name="connsiteY6" fmla="*/ 1362075 h 1362075"/>
              <a:gd name="connsiteX7" fmla="*/ 0 w 9149186"/>
              <a:gd name="connsiteY7" fmla="*/ 28327 h 1362075"/>
              <a:gd name="connsiteX0" fmla="*/ 0 w 9149186"/>
              <a:gd name="connsiteY0" fmla="*/ 28327 h 1362075"/>
              <a:gd name="connsiteX1" fmla="*/ 688922 w 9149186"/>
              <a:gd name="connsiteY1" fmla="*/ 29475 h 1362075"/>
              <a:gd name="connsiteX2" fmla="*/ 849735 w 9149186"/>
              <a:gd name="connsiteY2" fmla="*/ 235744 h 1362075"/>
              <a:gd name="connsiteX3" fmla="*/ 973561 w 9149186"/>
              <a:gd name="connsiteY3" fmla="*/ 0 h 1362075"/>
              <a:gd name="connsiteX4" fmla="*/ 9149186 w 9149186"/>
              <a:gd name="connsiteY4" fmla="*/ 1234 h 1362075"/>
              <a:gd name="connsiteX5" fmla="*/ 9149186 w 9149186"/>
              <a:gd name="connsiteY5" fmla="*/ 1362075 h 1362075"/>
              <a:gd name="connsiteX6" fmla="*/ 6773 w 9149186"/>
              <a:gd name="connsiteY6" fmla="*/ 1362075 h 1362075"/>
              <a:gd name="connsiteX7" fmla="*/ 0 w 9149186"/>
              <a:gd name="connsiteY7" fmla="*/ 28327 h 1362075"/>
              <a:gd name="connsiteX0" fmla="*/ 0 w 9149186"/>
              <a:gd name="connsiteY0" fmla="*/ 27093 h 1360841"/>
              <a:gd name="connsiteX1" fmla="*/ 688922 w 9149186"/>
              <a:gd name="connsiteY1" fmla="*/ 28241 h 1360841"/>
              <a:gd name="connsiteX2" fmla="*/ 849735 w 9149186"/>
              <a:gd name="connsiteY2" fmla="*/ 234510 h 1360841"/>
              <a:gd name="connsiteX3" fmla="*/ 953241 w 9149186"/>
              <a:gd name="connsiteY3" fmla="*/ 25860 h 1360841"/>
              <a:gd name="connsiteX4" fmla="*/ 9149186 w 9149186"/>
              <a:gd name="connsiteY4" fmla="*/ 0 h 1360841"/>
              <a:gd name="connsiteX5" fmla="*/ 9149186 w 9149186"/>
              <a:gd name="connsiteY5" fmla="*/ 1360841 h 1360841"/>
              <a:gd name="connsiteX6" fmla="*/ 6773 w 9149186"/>
              <a:gd name="connsiteY6" fmla="*/ 1360841 h 1360841"/>
              <a:gd name="connsiteX7" fmla="*/ 0 w 9149186"/>
              <a:gd name="connsiteY7" fmla="*/ 27093 h 1360841"/>
              <a:gd name="connsiteX0" fmla="*/ 0 w 9149186"/>
              <a:gd name="connsiteY0" fmla="*/ 1233 h 1334981"/>
              <a:gd name="connsiteX1" fmla="*/ 688922 w 9149186"/>
              <a:gd name="connsiteY1" fmla="*/ 2381 h 1334981"/>
              <a:gd name="connsiteX2" fmla="*/ 849735 w 9149186"/>
              <a:gd name="connsiteY2" fmla="*/ 208650 h 1334981"/>
              <a:gd name="connsiteX3" fmla="*/ 953241 w 9149186"/>
              <a:gd name="connsiteY3" fmla="*/ 0 h 1334981"/>
              <a:gd name="connsiteX4" fmla="*/ 9149186 w 9149186"/>
              <a:gd name="connsiteY4" fmla="*/ 1233 h 1334981"/>
              <a:gd name="connsiteX5" fmla="*/ 9149186 w 9149186"/>
              <a:gd name="connsiteY5" fmla="*/ 1334981 h 1334981"/>
              <a:gd name="connsiteX6" fmla="*/ 6773 w 9149186"/>
              <a:gd name="connsiteY6" fmla="*/ 1334981 h 1334981"/>
              <a:gd name="connsiteX7" fmla="*/ 0 w 9149186"/>
              <a:gd name="connsiteY7" fmla="*/ 1233 h 1334981"/>
              <a:gd name="connsiteX0" fmla="*/ 0 w 9149186"/>
              <a:gd name="connsiteY0" fmla="*/ 1233 h 1334981"/>
              <a:gd name="connsiteX1" fmla="*/ 688922 w 9149186"/>
              <a:gd name="connsiteY1" fmla="*/ 2381 h 1334981"/>
              <a:gd name="connsiteX2" fmla="*/ 815868 w 9149186"/>
              <a:gd name="connsiteY2" fmla="*/ 235743 h 1334981"/>
              <a:gd name="connsiteX3" fmla="*/ 953241 w 9149186"/>
              <a:gd name="connsiteY3" fmla="*/ 0 h 1334981"/>
              <a:gd name="connsiteX4" fmla="*/ 9149186 w 9149186"/>
              <a:gd name="connsiteY4" fmla="*/ 1233 h 1334981"/>
              <a:gd name="connsiteX5" fmla="*/ 9149186 w 9149186"/>
              <a:gd name="connsiteY5" fmla="*/ 1334981 h 1334981"/>
              <a:gd name="connsiteX6" fmla="*/ 6773 w 9149186"/>
              <a:gd name="connsiteY6" fmla="*/ 1334981 h 1334981"/>
              <a:gd name="connsiteX7" fmla="*/ 0 w 9149186"/>
              <a:gd name="connsiteY7" fmla="*/ 1233 h 1334981"/>
              <a:gd name="connsiteX0" fmla="*/ 3193 w 9142854"/>
              <a:gd name="connsiteY0" fmla="*/ 5995 h 1334981"/>
              <a:gd name="connsiteX1" fmla="*/ 682590 w 9142854"/>
              <a:gd name="connsiteY1" fmla="*/ 2381 h 1334981"/>
              <a:gd name="connsiteX2" fmla="*/ 809536 w 9142854"/>
              <a:gd name="connsiteY2" fmla="*/ 235743 h 1334981"/>
              <a:gd name="connsiteX3" fmla="*/ 946909 w 9142854"/>
              <a:gd name="connsiteY3" fmla="*/ 0 h 1334981"/>
              <a:gd name="connsiteX4" fmla="*/ 9142854 w 9142854"/>
              <a:gd name="connsiteY4" fmla="*/ 1233 h 1334981"/>
              <a:gd name="connsiteX5" fmla="*/ 9142854 w 9142854"/>
              <a:gd name="connsiteY5" fmla="*/ 1334981 h 1334981"/>
              <a:gd name="connsiteX6" fmla="*/ 441 w 9142854"/>
              <a:gd name="connsiteY6" fmla="*/ 1334981 h 1334981"/>
              <a:gd name="connsiteX7" fmla="*/ 3193 w 9142854"/>
              <a:gd name="connsiteY7" fmla="*/ 5995 h 1334981"/>
              <a:gd name="connsiteX0" fmla="*/ 982 w 9143024"/>
              <a:gd name="connsiteY0" fmla="*/ 0 h 1338511"/>
              <a:gd name="connsiteX1" fmla="*/ 682760 w 9143024"/>
              <a:gd name="connsiteY1" fmla="*/ 5911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0 h 1338511"/>
              <a:gd name="connsiteX1" fmla="*/ 673235 w 9143024"/>
              <a:gd name="connsiteY1" fmla="*/ 1149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0 h 1338511"/>
              <a:gd name="connsiteX1" fmla="*/ 673235 w 9143024"/>
              <a:gd name="connsiteY1" fmla="*/ 1149 h 1338511"/>
              <a:gd name="connsiteX2" fmla="*/ 809706 w 9143024"/>
              <a:gd name="connsiteY2" fmla="*/ 239273 h 1338511"/>
              <a:gd name="connsiteX3" fmla="*/ 947079 w 9143024"/>
              <a:gd name="connsiteY3" fmla="*/ 3530 h 1338511"/>
              <a:gd name="connsiteX4" fmla="*/ 9143024 w 9143024"/>
              <a:gd name="connsiteY4" fmla="*/ 4763 h 1338511"/>
              <a:gd name="connsiteX5" fmla="*/ 9143024 w 9143024"/>
              <a:gd name="connsiteY5" fmla="*/ 1338511 h 1338511"/>
              <a:gd name="connsiteX6" fmla="*/ 611 w 9143024"/>
              <a:gd name="connsiteY6" fmla="*/ 1338511 h 1338511"/>
              <a:gd name="connsiteX7" fmla="*/ 982 w 9143024"/>
              <a:gd name="connsiteY7" fmla="*/ 0 h 1338511"/>
              <a:gd name="connsiteX0" fmla="*/ 982 w 9143024"/>
              <a:gd name="connsiteY0" fmla="*/ 3614 h 1342125"/>
              <a:gd name="connsiteX1" fmla="*/ 673235 w 9143024"/>
              <a:gd name="connsiteY1" fmla="*/ 4763 h 1342125"/>
              <a:gd name="connsiteX2" fmla="*/ 809706 w 9143024"/>
              <a:gd name="connsiteY2" fmla="*/ 242887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000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73235 w 9143024"/>
              <a:gd name="connsiteY1" fmla="*/ 4763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1329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0181 w 9143024"/>
              <a:gd name="connsiteY2" fmla="*/ 238124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8377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3615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3614 h 1342125"/>
              <a:gd name="connsiteX1" fmla="*/ 668473 w 9143024"/>
              <a:gd name="connsiteY1" fmla="*/ 2382 h 1342125"/>
              <a:gd name="connsiteX2" fmla="*/ 804944 w 9143024"/>
              <a:gd name="connsiteY2" fmla="*/ 247649 h 1342125"/>
              <a:gd name="connsiteX3" fmla="*/ 937554 w 9143024"/>
              <a:gd name="connsiteY3" fmla="*/ 0 h 1342125"/>
              <a:gd name="connsiteX4" fmla="*/ 9143024 w 9143024"/>
              <a:gd name="connsiteY4" fmla="*/ 3615 h 1342125"/>
              <a:gd name="connsiteX5" fmla="*/ 9143024 w 9143024"/>
              <a:gd name="connsiteY5" fmla="*/ 1342125 h 1342125"/>
              <a:gd name="connsiteX6" fmla="*/ 611 w 9143024"/>
              <a:gd name="connsiteY6" fmla="*/ 1342125 h 1342125"/>
              <a:gd name="connsiteX7" fmla="*/ 982 w 9143024"/>
              <a:gd name="connsiteY7" fmla="*/ 3614 h 1342125"/>
              <a:gd name="connsiteX0" fmla="*/ 982 w 9143024"/>
              <a:gd name="connsiteY0" fmla="*/ 1232 h 1339743"/>
              <a:gd name="connsiteX1" fmla="*/ 668473 w 9143024"/>
              <a:gd name="connsiteY1" fmla="*/ 0 h 1339743"/>
              <a:gd name="connsiteX2" fmla="*/ 804944 w 9143024"/>
              <a:gd name="connsiteY2" fmla="*/ 245267 h 1339743"/>
              <a:gd name="connsiteX3" fmla="*/ 947079 w 9143024"/>
              <a:gd name="connsiteY3" fmla="*/ 0 h 1339743"/>
              <a:gd name="connsiteX4" fmla="*/ 9143024 w 9143024"/>
              <a:gd name="connsiteY4" fmla="*/ 1233 h 1339743"/>
              <a:gd name="connsiteX5" fmla="*/ 9143024 w 9143024"/>
              <a:gd name="connsiteY5" fmla="*/ 1339743 h 1339743"/>
              <a:gd name="connsiteX6" fmla="*/ 611 w 9143024"/>
              <a:gd name="connsiteY6" fmla="*/ 1339743 h 1339743"/>
              <a:gd name="connsiteX7" fmla="*/ 982 w 9143024"/>
              <a:gd name="connsiteY7" fmla="*/ 1232 h 1339743"/>
              <a:gd name="connsiteX0" fmla="*/ 982 w 9143024"/>
              <a:gd name="connsiteY0" fmla="*/ 1232 h 1339743"/>
              <a:gd name="connsiteX1" fmla="*/ 668473 w 9143024"/>
              <a:gd name="connsiteY1" fmla="*/ 0 h 1339743"/>
              <a:gd name="connsiteX2" fmla="*/ 804944 w 9143024"/>
              <a:gd name="connsiteY2" fmla="*/ 245267 h 1339743"/>
              <a:gd name="connsiteX3" fmla="*/ 947079 w 9143024"/>
              <a:gd name="connsiteY3" fmla="*/ 0 h 1339743"/>
              <a:gd name="connsiteX4" fmla="*/ 9143024 w 9143024"/>
              <a:gd name="connsiteY4" fmla="*/ 1233 h 1339743"/>
              <a:gd name="connsiteX5" fmla="*/ 9143024 w 9143024"/>
              <a:gd name="connsiteY5" fmla="*/ 1339743 h 1339743"/>
              <a:gd name="connsiteX6" fmla="*/ 611 w 9143024"/>
              <a:gd name="connsiteY6" fmla="*/ 1339743 h 1339743"/>
              <a:gd name="connsiteX7" fmla="*/ 982 w 9143024"/>
              <a:gd name="connsiteY7"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947079 w 9143024"/>
              <a:gd name="connsiteY4" fmla="*/ 0 h 1339743"/>
              <a:gd name="connsiteX5" fmla="*/ 9143024 w 9143024"/>
              <a:gd name="connsiteY5" fmla="*/ 1233 h 1339743"/>
              <a:gd name="connsiteX6" fmla="*/ 9143024 w 9143024"/>
              <a:gd name="connsiteY6" fmla="*/ 1339743 h 1339743"/>
              <a:gd name="connsiteX7" fmla="*/ 611 w 9143024"/>
              <a:gd name="connsiteY7" fmla="*/ 1339743 h 1339743"/>
              <a:gd name="connsiteX8" fmla="*/ 982 w 9143024"/>
              <a:gd name="connsiteY8"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36430 w 9143024"/>
              <a:gd name="connsiteY4" fmla="*/ 199124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3574 w 9143024"/>
              <a:gd name="connsiteY4" fmla="*/ 213412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0230 w 9143024"/>
              <a:gd name="connsiteY2" fmla="*/ 211031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8337 w 9143024"/>
              <a:gd name="connsiteY4" fmla="*/ 203887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206268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199124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7374 w 9143024"/>
              <a:gd name="connsiteY2" fmla="*/ 199124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55468 w 9143024"/>
              <a:gd name="connsiteY2" fmla="*/ 232462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85894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797800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2562 w 9143024"/>
              <a:gd name="connsiteY3" fmla="*/ 245267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3 w 9143024"/>
              <a:gd name="connsiteY3" fmla="*/ 242886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982 w 9143024"/>
              <a:gd name="connsiteY0" fmla="*/ 1232 h 1339743"/>
              <a:gd name="connsiteX1" fmla="*/ 668473 w 9143024"/>
              <a:gd name="connsiteY1" fmla="*/ 0 h 1339743"/>
              <a:gd name="connsiteX2" fmla="*/ 764993 w 9143024"/>
              <a:gd name="connsiteY2" fmla="*/ 201506 h 1339743"/>
              <a:gd name="connsiteX3" fmla="*/ 804943 w 9143024"/>
              <a:gd name="connsiteY3" fmla="*/ 242886 h 1339743"/>
              <a:gd name="connsiteX4" fmla="*/ 843574 w 9143024"/>
              <a:gd name="connsiteY4" fmla="*/ 199125 h 1339743"/>
              <a:gd name="connsiteX5" fmla="*/ 947079 w 9143024"/>
              <a:gd name="connsiteY5" fmla="*/ 0 h 1339743"/>
              <a:gd name="connsiteX6" fmla="*/ 9143024 w 9143024"/>
              <a:gd name="connsiteY6" fmla="*/ 1233 h 1339743"/>
              <a:gd name="connsiteX7" fmla="*/ 9143024 w 9143024"/>
              <a:gd name="connsiteY7" fmla="*/ 1339743 h 1339743"/>
              <a:gd name="connsiteX8" fmla="*/ 611 w 9143024"/>
              <a:gd name="connsiteY8" fmla="*/ 1339743 h 1339743"/>
              <a:gd name="connsiteX9" fmla="*/ 982 w 9143024"/>
              <a:gd name="connsiteY9" fmla="*/ 1232 h 1339743"/>
              <a:gd name="connsiteX0" fmla="*/ 0 w 9142042"/>
              <a:gd name="connsiteY0" fmla="*/ 1232 h 1339743"/>
              <a:gd name="connsiteX1" fmla="*/ 667491 w 9142042"/>
              <a:gd name="connsiteY1" fmla="*/ 0 h 1339743"/>
              <a:gd name="connsiteX2" fmla="*/ 764011 w 9142042"/>
              <a:gd name="connsiteY2" fmla="*/ 201506 h 1339743"/>
              <a:gd name="connsiteX3" fmla="*/ 803961 w 9142042"/>
              <a:gd name="connsiteY3" fmla="*/ 242886 h 1339743"/>
              <a:gd name="connsiteX4" fmla="*/ 842592 w 9142042"/>
              <a:gd name="connsiteY4" fmla="*/ 199125 h 1339743"/>
              <a:gd name="connsiteX5" fmla="*/ 946097 w 9142042"/>
              <a:gd name="connsiteY5" fmla="*/ 0 h 1339743"/>
              <a:gd name="connsiteX6" fmla="*/ 9142042 w 9142042"/>
              <a:gd name="connsiteY6" fmla="*/ 1233 h 1339743"/>
              <a:gd name="connsiteX7" fmla="*/ 9142042 w 9142042"/>
              <a:gd name="connsiteY7" fmla="*/ 1339743 h 1339743"/>
              <a:gd name="connsiteX8" fmla="*/ 121073 w 9142042"/>
              <a:gd name="connsiteY8" fmla="*/ 1215918 h 1339743"/>
              <a:gd name="connsiteX9" fmla="*/ 0 w 9142042"/>
              <a:gd name="connsiteY9" fmla="*/ 1232 h 1339743"/>
              <a:gd name="connsiteX0" fmla="*/ 982 w 9143024"/>
              <a:gd name="connsiteY0" fmla="*/ 1232 h 1342124"/>
              <a:gd name="connsiteX1" fmla="*/ 668473 w 9143024"/>
              <a:gd name="connsiteY1" fmla="*/ 0 h 1342124"/>
              <a:gd name="connsiteX2" fmla="*/ 764993 w 9143024"/>
              <a:gd name="connsiteY2" fmla="*/ 201506 h 1342124"/>
              <a:gd name="connsiteX3" fmla="*/ 804943 w 9143024"/>
              <a:gd name="connsiteY3" fmla="*/ 242886 h 1342124"/>
              <a:gd name="connsiteX4" fmla="*/ 843574 w 9143024"/>
              <a:gd name="connsiteY4" fmla="*/ 199125 h 1342124"/>
              <a:gd name="connsiteX5" fmla="*/ 947079 w 9143024"/>
              <a:gd name="connsiteY5" fmla="*/ 0 h 1342124"/>
              <a:gd name="connsiteX6" fmla="*/ 9143024 w 9143024"/>
              <a:gd name="connsiteY6" fmla="*/ 1233 h 1342124"/>
              <a:gd name="connsiteX7" fmla="*/ 9143024 w 9143024"/>
              <a:gd name="connsiteY7" fmla="*/ 1339743 h 1342124"/>
              <a:gd name="connsiteX8" fmla="*/ 611 w 9143024"/>
              <a:gd name="connsiteY8" fmla="*/ 1342124 h 1342124"/>
              <a:gd name="connsiteX9" fmla="*/ 982 w 9143024"/>
              <a:gd name="connsiteY9" fmla="*/ 1232 h 1342124"/>
              <a:gd name="connsiteX0" fmla="*/ 371 w 9142413"/>
              <a:gd name="connsiteY0" fmla="*/ 1232 h 1342124"/>
              <a:gd name="connsiteX1" fmla="*/ 667862 w 9142413"/>
              <a:gd name="connsiteY1" fmla="*/ 0 h 1342124"/>
              <a:gd name="connsiteX2" fmla="*/ 764382 w 9142413"/>
              <a:gd name="connsiteY2" fmla="*/ 201506 h 1342124"/>
              <a:gd name="connsiteX3" fmla="*/ 804332 w 9142413"/>
              <a:gd name="connsiteY3" fmla="*/ 242886 h 1342124"/>
              <a:gd name="connsiteX4" fmla="*/ 842963 w 9142413"/>
              <a:gd name="connsiteY4" fmla="*/ 199125 h 1342124"/>
              <a:gd name="connsiteX5" fmla="*/ 946468 w 9142413"/>
              <a:gd name="connsiteY5" fmla="*/ 0 h 1342124"/>
              <a:gd name="connsiteX6" fmla="*/ 9142413 w 9142413"/>
              <a:gd name="connsiteY6" fmla="*/ 1233 h 1342124"/>
              <a:gd name="connsiteX7" fmla="*/ 9142413 w 9142413"/>
              <a:gd name="connsiteY7" fmla="*/ 1339743 h 1342124"/>
              <a:gd name="connsiteX8" fmla="*/ 0 w 9142413"/>
              <a:gd name="connsiteY8" fmla="*/ 1342124 h 1342124"/>
              <a:gd name="connsiteX9" fmla="*/ 371 w 9142413"/>
              <a:gd name="connsiteY9" fmla="*/ 1232 h 1342124"/>
              <a:gd name="connsiteX0" fmla="*/ 371 w 9142413"/>
              <a:gd name="connsiteY0" fmla="*/ 1232 h 1342124"/>
              <a:gd name="connsiteX1" fmla="*/ 667862 w 9142413"/>
              <a:gd name="connsiteY1" fmla="*/ 0 h 1342124"/>
              <a:gd name="connsiteX2" fmla="*/ 764382 w 9142413"/>
              <a:gd name="connsiteY2" fmla="*/ 201506 h 1342124"/>
              <a:gd name="connsiteX3" fmla="*/ 804332 w 9142413"/>
              <a:gd name="connsiteY3" fmla="*/ 242886 h 1342124"/>
              <a:gd name="connsiteX4" fmla="*/ 842963 w 9142413"/>
              <a:gd name="connsiteY4" fmla="*/ 199125 h 1342124"/>
              <a:gd name="connsiteX5" fmla="*/ 946468 w 9142413"/>
              <a:gd name="connsiteY5" fmla="*/ 0 h 1342124"/>
              <a:gd name="connsiteX6" fmla="*/ 9142413 w 9142413"/>
              <a:gd name="connsiteY6" fmla="*/ 1233 h 1342124"/>
              <a:gd name="connsiteX7" fmla="*/ 9142413 w 9142413"/>
              <a:gd name="connsiteY7" fmla="*/ 1339743 h 1342124"/>
              <a:gd name="connsiteX8" fmla="*/ 0 w 9142413"/>
              <a:gd name="connsiteY8" fmla="*/ 1342124 h 1342124"/>
              <a:gd name="connsiteX9" fmla="*/ 371 w 9142413"/>
              <a:gd name="connsiteY9" fmla="*/ 1232 h 1342124"/>
              <a:gd name="connsiteX0" fmla="*/ 0 w 9142042"/>
              <a:gd name="connsiteY0" fmla="*/ 1232 h 1339743"/>
              <a:gd name="connsiteX1" fmla="*/ 667491 w 9142042"/>
              <a:gd name="connsiteY1" fmla="*/ 0 h 1339743"/>
              <a:gd name="connsiteX2" fmla="*/ 764011 w 9142042"/>
              <a:gd name="connsiteY2" fmla="*/ 201506 h 1339743"/>
              <a:gd name="connsiteX3" fmla="*/ 803961 w 9142042"/>
              <a:gd name="connsiteY3" fmla="*/ 242886 h 1339743"/>
              <a:gd name="connsiteX4" fmla="*/ 842592 w 9142042"/>
              <a:gd name="connsiteY4" fmla="*/ 199125 h 1339743"/>
              <a:gd name="connsiteX5" fmla="*/ 946097 w 9142042"/>
              <a:gd name="connsiteY5" fmla="*/ 0 h 1339743"/>
              <a:gd name="connsiteX6" fmla="*/ 9142042 w 9142042"/>
              <a:gd name="connsiteY6" fmla="*/ 1233 h 1339743"/>
              <a:gd name="connsiteX7" fmla="*/ 9142042 w 9142042"/>
              <a:gd name="connsiteY7" fmla="*/ 1339743 h 1339743"/>
              <a:gd name="connsiteX8" fmla="*/ 97260 w 9142042"/>
              <a:gd name="connsiteY8" fmla="*/ 1177817 h 1339743"/>
              <a:gd name="connsiteX9" fmla="*/ 0 w 9142042"/>
              <a:gd name="connsiteY9" fmla="*/ 1232 h 1339743"/>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0 w 9142042"/>
              <a:gd name="connsiteY0" fmla="*/ 1232 h 1342124"/>
              <a:gd name="connsiteX1" fmla="*/ 667491 w 9142042"/>
              <a:gd name="connsiteY1" fmla="*/ 0 h 1342124"/>
              <a:gd name="connsiteX2" fmla="*/ 764011 w 9142042"/>
              <a:gd name="connsiteY2" fmla="*/ 201506 h 1342124"/>
              <a:gd name="connsiteX3" fmla="*/ 803961 w 9142042"/>
              <a:gd name="connsiteY3" fmla="*/ 242886 h 1342124"/>
              <a:gd name="connsiteX4" fmla="*/ 842592 w 9142042"/>
              <a:gd name="connsiteY4" fmla="*/ 199125 h 1342124"/>
              <a:gd name="connsiteX5" fmla="*/ 946097 w 9142042"/>
              <a:gd name="connsiteY5" fmla="*/ 0 h 1342124"/>
              <a:gd name="connsiteX6" fmla="*/ 9142042 w 9142042"/>
              <a:gd name="connsiteY6" fmla="*/ 1233 h 1342124"/>
              <a:gd name="connsiteX7" fmla="*/ 9142042 w 9142042"/>
              <a:gd name="connsiteY7" fmla="*/ 1339743 h 1342124"/>
              <a:gd name="connsiteX8" fmla="*/ 2010 w 9142042"/>
              <a:gd name="connsiteY8" fmla="*/ 1342124 h 1342124"/>
              <a:gd name="connsiteX9" fmla="*/ 0 w 9142042"/>
              <a:gd name="connsiteY9" fmla="*/ 1232 h 1342124"/>
              <a:gd name="connsiteX0" fmla="*/ 982 w 9143024"/>
              <a:gd name="connsiteY0" fmla="*/ 1232 h 1799324"/>
              <a:gd name="connsiteX1" fmla="*/ 668473 w 9143024"/>
              <a:gd name="connsiteY1" fmla="*/ 0 h 1799324"/>
              <a:gd name="connsiteX2" fmla="*/ 764993 w 9143024"/>
              <a:gd name="connsiteY2" fmla="*/ 201506 h 1799324"/>
              <a:gd name="connsiteX3" fmla="*/ 804943 w 9143024"/>
              <a:gd name="connsiteY3" fmla="*/ 242886 h 1799324"/>
              <a:gd name="connsiteX4" fmla="*/ 843574 w 9143024"/>
              <a:gd name="connsiteY4" fmla="*/ 199125 h 1799324"/>
              <a:gd name="connsiteX5" fmla="*/ 947079 w 9143024"/>
              <a:gd name="connsiteY5" fmla="*/ 0 h 1799324"/>
              <a:gd name="connsiteX6" fmla="*/ 9143024 w 9143024"/>
              <a:gd name="connsiteY6" fmla="*/ 1233 h 1799324"/>
              <a:gd name="connsiteX7" fmla="*/ 9143024 w 9143024"/>
              <a:gd name="connsiteY7" fmla="*/ 1339743 h 1799324"/>
              <a:gd name="connsiteX8" fmla="*/ 611 w 9143024"/>
              <a:gd name="connsiteY8" fmla="*/ 1799324 h 1799324"/>
              <a:gd name="connsiteX9" fmla="*/ 982 w 9143024"/>
              <a:gd name="connsiteY9" fmla="*/ 1232 h 1799324"/>
              <a:gd name="connsiteX0" fmla="*/ 982 w 9145405"/>
              <a:gd name="connsiteY0" fmla="*/ 1232 h 1801706"/>
              <a:gd name="connsiteX1" fmla="*/ 668473 w 9145405"/>
              <a:gd name="connsiteY1" fmla="*/ 0 h 1801706"/>
              <a:gd name="connsiteX2" fmla="*/ 764993 w 9145405"/>
              <a:gd name="connsiteY2" fmla="*/ 201506 h 1801706"/>
              <a:gd name="connsiteX3" fmla="*/ 804943 w 9145405"/>
              <a:gd name="connsiteY3" fmla="*/ 242886 h 1801706"/>
              <a:gd name="connsiteX4" fmla="*/ 843574 w 9145405"/>
              <a:gd name="connsiteY4" fmla="*/ 199125 h 1801706"/>
              <a:gd name="connsiteX5" fmla="*/ 947079 w 9145405"/>
              <a:gd name="connsiteY5" fmla="*/ 0 h 1801706"/>
              <a:gd name="connsiteX6" fmla="*/ 9143024 w 9145405"/>
              <a:gd name="connsiteY6" fmla="*/ 1233 h 1801706"/>
              <a:gd name="connsiteX7" fmla="*/ 9145405 w 9145405"/>
              <a:gd name="connsiteY7" fmla="*/ 1801706 h 1801706"/>
              <a:gd name="connsiteX8" fmla="*/ 611 w 9145405"/>
              <a:gd name="connsiteY8" fmla="*/ 1799324 h 1801706"/>
              <a:gd name="connsiteX9" fmla="*/ 982 w 9145405"/>
              <a:gd name="connsiteY9" fmla="*/ 1232 h 1801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5405" h="1801706">
                <a:moveTo>
                  <a:pt x="982" y="1232"/>
                </a:moveTo>
                <a:lnTo>
                  <a:pt x="668473" y="0"/>
                </a:lnTo>
                <a:cubicBezTo>
                  <a:pt x="721195" y="108785"/>
                  <a:pt x="751773" y="175313"/>
                  <a:pt x="764993" y="201506"/>
                </a:cubicBezTo>
                <a:cubicBezTo>
                  <a:pt x="778213" y="227699"/>
                  <a:pt x="784702" y="243371"/>
                  <a:pt x="804943" y="242886"/>
                </a:cubicBezTo>
                <a:cubicBezTo>
                  <a:pt x="815659" y="242629"/>
                  <a:pt x="829410" y="227700"/>
                  <a:pt x="843574" y="199125"/>
                </a:cubicBezTo>
                <a:cubicBezTo>
                  <a:pt x="857738" y="170550"/>
                  <a:pt x="881859" y="123469"/>
                  <a:pt x="947079" y="0"/>
                </a:cubicBezTo>
                <a:lnTo>
                  <a:pt x="9143024" y="1233"/>
                </a:lnTo>
                <a:cubicBezTo>
                  <a:pt x="9143818" y="601391"/>
                  <a:pt x="9144611" y="1201548"/>
                  <a:pt x="9145405" y="1801706"/>
                </a:cubicBezTo>
                <a:lnTo>
                  <a:pt x="611" y="1799324"/>
                </a:lnTo>
                <a:cubicBezTo>
                  <a:pt x="-1646" y="1402366"/>
                  <a:pt x="3240" y="445815"/>
                  <a:pt x="982" y="1232"/>
                </a:cubicBezTo>
                <a:close/>
              </a:path>
            </a:pathLst>
          </a:custGeom>
        </p:spPr>
        <p:txBody>
          <a:bodyPr anchor="ctr" anchorCtr="0"/>
          <a:lstStyle>
            <a:lvl1pPr marL="0" indent="0" algn="ctr">
              <a:buNone/>
              <a:defRPr>
                <a:solidFill>
                  <a:schemeClr val="bg1"/>
                </a:solidFill>
              </a:defRPr>
            </a:lvl1pPr>
          </a:lstStyle>
          <a:p>
            <a:r>
              <a:rPr lang="en-US" dirty="0" smtClean="0"/>
              <a:t>Click icon to add picture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3985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769958" y="4896627"/>
            <a:ext cx="3387817" cy="126958"/>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solidFill>
                  <a:srgbClr val="53565A"/>
                </a:solidFill>
              </a:rPr>
              <a:t>Division Name or Footer</a:t>
            </a:r>
          </a:p>
        </p:txBody>
      </p:sp>
      <p:sp>
        <p:nvSpPr>
          <p:cNvPr id="12" name="Slide Number Placeholder 5"/>
          <p:cNvSpPr>
            <a:spLocks noGrp="1"/>
          </p:cNvSpPr>
          <p:nvPr>
            <p:ph type="sldNum" sz="quarter" idx="4"/>
          </p:nvPr>
        </p:nvSpPr>
        <p:spPr>
          <a:xfrm>
            <a:off x="457214" y="4890978"/>
            <a:ext cx="254719" cy="126958"/>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solidFill>
                  <a:srgbClr val="53565A"/>
                </a:solidFill>
              </a:rPr>
              <a:pPr/>
              <a:t>‹#›</a:t>
            </a:fld>
            <a:endParaRPr lang="en-US" dirty="0">
              <a:solidFill>
                <a:srgbClr val="53565A"/>
              </a:solidFill>
            </a:endParaRPr>
          </a:p>
        </p:txBody>
      </p:sp>
      <p:sp>
        <p:nvSpPr>
          <p:cNvPr id="4" name="Content Placeholder 3"/>
          <p:cNvSpPr>
            <a:spLocks noGrp="1"/>
          </p:cNvSpPr>
          <p:nvPr>
            <p:ph sz="quarter" idx="10"/>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Placeholder 1"/>
          <p:cNvSpPr>
            <a:spLocks noGrp="1"/>
          </p:cNvSpPr>
          <p:nvPr>
            <p:ph type="title"/>
          </p:nvPr>
        </p:nvSpPr>
        <p:spPr>
          <a:xfrm>
            <a:off x="457199" y="571091"/>
            <a:ext cx="8229600" cy="235449"/>
          </a:xfrm>
          <a:prstGeom prst="rect">
            <a:avLst/>
          </a:prstGeom>
        </p:spPr>
        <p:txBody>
          <a:bodyPr vert="horz" lIns="0" tIns="0" rIns="0" bIns="0" rtlCol="0" anchor="b" anchorCtr="0">
            <a:noAutofit/>
          </a:bodyPr>
          <a:lstStyle/>
          <a:p>
            <a:pPr lvl="0"/>
            <a:r>
              <a:rPr lang="en-US"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342751"/>
      </p:ext>
    </p:extLst>
  </p:cSld>
  <p:clrMapOvr>
    <a:masterClrMapping/>
  </p:clrMapOvr>
  <p:extLst mod="1">
    <p:ext uri="{DCECCB84-F9BA-43D5-87BE-67443E8EF086}">
      <p15:sldGuideLst xmlns="" xmlns:p15="http://schemas.microsoft.com/office/powerpoint/2012/main" xmlns:p="http://schemas.openxmlformats.org/presentationml/2006/main" xmlns:r="http://schemas.openxmlformats.org/officeDocument/2006/relationships" xmlns:a="http://schemas.openxmlformats.org/drawingml/2006/main">
        <p15:guide id="1" orient="horz" pos="3824" userDrawn="1">
          <p15:clr>
            <a:srgbClr val="FBAE40"/>
          </p15:clr>
        </p15:guide>
        <p15:guide id="2" pos="2880" userDrawn="1">
          <p15:clr>
            <a:srgbClr val="FBAE40"/>
          </p15:clr>
        </p15:guide>
        <p15:guide id="4" pos="43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025" y="1708078"/>
            <a:ext cx="8014059" cy="3066106"/>
          </a:xfrm>
        </p:spPr>
        <p:txBody>
          <a:bodyPr anchor="b" anchorCtr="0">
            <a:noAutofit/>
          </a:bodyPr>
          <a:lstStyle>
            <a:lvl1pPr algn="l">
              <a:defRPr sz="6400" b="1" cap="all">
                <a:solidFill>
                  <a:srgbClr val="FFFFFF"/>
                </a:solidFill>
              </a:defRPr>
            </a:lvl1pPr>
          </a:lstStyle>
          <a:p>
            <a:r>
              <a:rPr lang="en-US" smtClean="0"/>
              <a:t>Click to edit Master title style</a:t>
            </a:r>
            <a:endParaRPr lang="en-US" dirty="0"/>
          </a:p>
        </p:txBody>
      </p:sp>
      <p:sp>
        <p:nvSpPr>
          <p:cNvPr id="9" name="Freeform 5"/>
          <p:cNvSpPr>
            <a:spLocks noEditPoints="1"/>
          </p:cNvSpPr>
          <p:nvPr userDrawn="1"/>
        </p:nvSpPr>
        <p:spPr bwMode="auto">
          <a:xfrm>
            <a:off x="7919867" y="4766428"/>
            <a:ext cx="766764" cy="251126"/>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91304" tIns="45652" rIns="91304" bIns="45652" numCol="1" anchor="t" anchorCtr="0" compatLnSpc="1">
            <a:prstTxWarp prst="textNoShape">
              <a:avLst/>
            </a:prstTxWarp>
          </a:bodyPr>
          <a:lstStyle/>
          <a:p>
            <a:pPr defTabSz="456374"/>
            <a:endParaRPr lang="en-US" sz="1400" dirty="0">
              <a:solidFill>
                <a:srgbClr val="53565A"/>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7031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ntent">
    <p:spTree>
      <p:nvGrpSpPr>
        <p:cNvPr id="1" name=""/>
        <p:cNvGrpSpPr/>
        <p:nvPr/>
      </p:nvGrpSpPr>
      <p:grpSpPr>
        <a:xfrm>
          <a:off x="0" y="0"/>
          <a:ext cx="0" cy="0"/>
          <a:chOff x="0" y="0"/>
          <a:chExt cx="0" cy="0"/>
        </a:xfrm>
      </p:grpSpPr>
      <p:sp>
        <p:nvSpPr>
          <p:cNvPr id="13" name="Footer Placeholder 4"/>
          <p:cNvSpPr>
            <a:spLocks noGrp="1"/>
          </p:cNvSpPr>
          <p:nvPr>
            <p:ph type="ftr" sz="quarter" idx="3"/>
          </p:nvPr>
        </p:nvSpPr>
        <p:spPr>
          <a:xfrm>
            <a:off x="769958" y="4896627"/>
            <a:ext cx="3387817" cy="126958"/>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solidFill>
                  <a:srgbClr val="53565A"/>
                </a:solidFill>
              </a:rPr>
              <a:t>Division Name or Footer</a:t>
            </a:r>
          </a:p>
        </p:txBody>
      </p:sp>
      <p:sp>
        <p:nvSpPr>
          <p:cNvPr id="15" name="Slide Number Placeholder 5"/>
          <p:cNvSpPr>
            <a:spLocks noGrp="1"/>
          </p:cNvSpPr>
          <p:nvPr>
            <p:ph type="sldNum" sz="quarter" idx="4"/>
          </p:nvPr>
        </p:nvSpPr>
        <p:spPr>
          <a:xfrm>
            <a:off x="457214" y="4890978"/>
            <a:ext cx="254719" cy="126958"/>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solidFill>
                  <a:srgbClr val="53565A"/>
                </a:solidFill>
              </a:rPr>
              <a:pPr/>
              <a:t>‹#›</a:t>
            </a:fld>
            <a:endParaRPr lang="en-US" dirty="0">
              <a:solidFill>
                <a:srgbClr val="53565A"/>
              </a:solidFill>
            </a:endParaRPr>
          </a:p>
        </p:txBody>
      </p:sp>
      <p:sp>
        <p:nvSpPr>
          <p:cNvPr id="4" name="Content Placeholder 3"/>
          <p:cNvSpPr>
            <a:spLocks noGrp="1"/>
          </p:cNvSpPr>
          <p:nvPr>
            <p:ph sz="quarter" idx="10"/>
          </p:nvPr>
        </p:nvSpPr>
        <p:spPr>
          <a:xfrm>
            <a:off x="457199" y="1171575"/>
            <a:ext cx="3895344" cy="33718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3"/>
          <p:cNvSpPr>
            <a:spLocks noGrp="1"/>
          </p:cNvSpPr>
          <p:nvPr>
            <p:ph sz="quarter" idx="11"/>
          </p:nvPr>
        </p:nvSpPr>
        <p:spPr>
          <a:xfrm>
            <a:off x="4791456" y="1171575"/>
            <a:ext cx="3895344" cy="33718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itle Placeholder 1"/>
          <p:cNvSpPr>
            <a:spLocks noGrp="1"/>
          </p:cNvSpPr>
          <p:nvPr>
            <p:ph type="title"/>
          </p:nvPr>
        </p:nvSpPr>
        <p:spPr>
          <a:xfrm>
            <a:off x="457199" y="571091"/>
            <a:ext cx="8229600" cy="235449"/>
          </a:xfrm>
          <a:prstGeom prst="rect">
            <a:avLst/>
          </a:prstGeom>
        </p:spPr>
        <p:txBody>
          <a:bodyPr vert="horz" lIns="0" tIns="0" rIns="0" bIns="0" rtlCol="0" anchor="b" anchorCtr="0">
            <a:noAutofit/>
          </a:bodyPr>
          <a:lstStyle/>
          <a:p>
            <a:pPr lvl="0"/>
            <a:r>
              <a:rPr lang="en-US"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4554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mparison">
    <p:spTree>
      <p:nvGrpSpPr>
        <p:cNvPr id="1" name=""/>
        <p:cNvGrpSpPr/>
        <p:nvPr/>
      </p:nvGrpSpPr>
      <p:grpSpPr>
        <a:xfrm>
          <a:off x="0" y="0"/>
          <a:ext cx="0" cy="0"/>
          <a:chOff x="0" y="0"/>
          <a:chExt cx="0" cy="0"/>
        </a:xfrm>
      </p:grpSpPr>
      <p:sp>
        <p:nvSpPr>
          <p:cNvPr id="19" name="Text Placeholder 11"/>
          <p:cNvSpPr>
            <a:spLocks noGrp="1"/>
          </p:cNvSpPr>
          <p:nvPr>
            <p:ph type="body" sz="quarter" idx="13"/>
          </p:nvPr>
        </p:nvSpPr>
        <p:spPr>
          <a:xfrm>
            <a:off x="457200" y="1010067"/>
            <a:ext cx="3886200" cy="304699"/>
          </a:xfrm>
        </p:spPr>
        <p:txBody>
          <a:bodyPr anchor="b" anchorCtr="0">
            <a:noAutofit/>
          </a:bodyPr>
          <a:lstStyle>
            <a:lvl1pPr marL="0" indent="0">
              <a:lnSpc>
                <a:spcPct val="90000"/>
              </a:lnSpc>
              <a:buNone/>
              <a:defRPr sz="1800" b="1"/>
            </a:lvl1pPr>
            <a:lvl2pPr marL="229775" indent="0">
              <a:buNone/>
              <a:defRPr/>
            </a:lvl2pPr>
          </a:lstStyle>
          <a:p>
            <a:pPr lvl="0"/>
            <a:r>
              <a:rPr lang="en-US" smtClean="0"/>
              <a:t>Edit Master text styles</a:t>
            </a:r>
          </a:p>
        </p:txBody>
      </p:sp>
      <p:sp>
        <p:nvSpPr>
          <p:cNvPr id="20" name="Text Placeholder 11"/>
          <p:cNvSpPr>
            <a:spLocks noGrp="1"/>
          </p:cNvSpPr>
          <p:nvPr>
            <p:ph type="body" sz="quarter" idx="14"/>
          </p:nvPr>
        </p:nvSpPr>
        <p:spPr>
          <a:xfrm>
            <a:off x="4800600" y="1010067"/>
            <a:ext cx="3886200" cy="304699"/>
          </a:xfrm>
        </p:spPr>
        <p:txBody>
          <a:bodyPr anchor="b" anchorCtr="0">
            <a:noAutofit/>
          </a:bodyPr>
          <a:lstStyle>
            <a:lvl1pPr marL="0" indent="0">
              <a:lnSpc>
                <a:spcPct val="90000"/>
              </a:lnSpc>
              <a:buNone/>
              <a:defRPr sz="1800" b="1"/>
            </a:lvl1pPr>
            <a:lvl2pPr marL="229775" indent="0">
              <a:buNone/>
              <a:defRPr/>
            </a:lvl2pPr>
          </a:lstStyle>
          <a:p>
            <a:pPr lvl="0"/>
            <a:r>
              <a:rPr lang="en-US" smtClean="0"/>
              <a:t>Edit Master text styles</a:t>
            </a:r>
          </a:p>
        </p:txBody>
      </p:sp>
      <p:sp>
        <p:nvSpPr>
          <p:cNvPr id="25" name="Footer Placeholder 4"/>
          <p:cNvSpPr>
            <a:spLocks noGrp="1"/>
          </p:cNvSpPr>
          <p:nvPr>
            <p:ph type="ftr" sz="quarter" idx="3"/>
          </p:nvPr>
        </p:nvSpPr>
        <p:spPr>
          <a:xfrm>
            <a:off x="769958" y="4896627"/>
            <a:ext cx="3387817" cy="126958"/>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solidFill>
                  <a:srgbClr val="53565A"/>
                </a:solidFill>
              </a:rPr>
              <a:t>Division Name or Footer</a:t>
            </a:r>
          </a:p>
        </p:txBody>
      </p:sp>
      <p:sp>
        <p:nvSpPr>
          <p:cNvPr id="26" name="Slide Number Placeholder 5"/>
          <p:cNvSpPr>
            <a:spLocks noGrp="1"/>
          </p:cNvSpPr>
          <p:nvPr>
            <p:ph type="sldNum" sz="quarter" idx="4"/>
          </p:nvPr>
        </p:nvSpPr>
        <p:spPr>
          <a:xfrm>
            <a:off x="457214" y="4890978"/>
            <a:ext cx="254719" cy="126958"/>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solidFill>
                  <a:srgbClr val="53565A"/>
                </a:solidFill>
              </a:rPr>
              <a:pPr/>
              <a:t>‹#›</a:t>
            </a:fld>
            <a:endParaRPr lang="en-US" dirty="0">
              <a:solidFill>
                <a:srgbClr val="53565A"/>
              </a:solidFill>
            </a:endParaRPr>
          </a:p>
        </p:txBody>
      </p:sp>
      <p:sp>
        <p:nvSpPr>
          <p:cNvPr id="27" name="Title Placeholder 1"/>
          <p:cNvSpPr>
            <a:spLocks noGrp="1"/>
          </p:cNvSpPr>
          <p:nvPr>
            <p:ph type="title"/>
          </p:nvPr>
        </p:nvSpPr>
        <p:spPr>
          <a:xfrm>
            <a:off x="457199" y="571091"/>
            <a:ext cx="8229600" cy="235449"/>
          </a:xfrm>
          <a:prstGeom prst="rect">
            <a:avLst/>
          </a:prstGeom>
        </p:spPr>
        <p:txBody>
          <a:bodyPr vert="horz" lIns="0" tIns="0" rIns="0" bIns="0" rtlCol="0" anchor="b" anchorCtr="0">
            <a:noAutofit/>
          </a:bodyPr>
          <a:lstStyle/>
          <a:p>
            <a:pPr lvl="0"/>
            <a:r>
              <a:rPr lang="en-US" smtClean="0"/>
              <a:t>Click to edit Master title style</a:t>
            </a:r>
            <a:endParaRPr lang="en-US" dirty="0"/>
          </a:p>
        </p:txBody>
      </p:sp>
      <p:sp>
        <p:nvSpPr>
          <p:cNvPr id="9" name="Content Placeholder 2"/>
          <p:cNvSpPr>
            <a:spLocks noGrp="1"/>
          </p:cNvSpPr>
          <p:nvPr>
            <p:ph sz="half" idx="1"/>
          </p:nvPr>
        </p:nvSpPr>
        <p:spPr>
          <a:xfrm>
            <a:off x="457200" y="1378011"/>
            <a:ext cx="3886200" cy="3221976"/>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5"/>
          </p:nvPr>
        </p:nvSpPr>
        <p:spPr>
          <a:xfrm>
            <a:off x="4800600" y="1378011"/>
            <a:ext cx="3886200" cy="3221976"/>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9228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9" name="Footer Placeholder 4"/>
          <p:cNvSpPr>
            <a:spLocks noGrp="1"/>
          </p:cNvSpPr>
          <p:nvPr>
            <p:ph type="ftr" sz="quarter" idx="3"/>
          </p:nvPr>
        </p:nvSpPr>
        <p:spPr>
          <a:xfrm>
            <a:off x="769958" y="4896627"/>
            <a:ext cx="3387817" cy="126958"/>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solidFill>
                  <a:srgbClr val="53565A"/>
                </a:solidFill>
              </a:rPr>
              <a:t>Division Name or Footer</a:t>
            </a:r>
          </a:p>
        </p:txBody>
      </p:sp>
      <p:sp>
        <p:nvSpPr>
          <p:cNvPr id="10" name="Slide Number Placeholder 5"/>
          <p:cNvSpPr>
            <a:spLocks noGrp="1"/>
          </p:cNvSpPr>
          <p:nvPr>
            <p:ph type="sldNum" sz="quarter" idx="4"/>
          </p:nvPr>
        </p:nvSpPr>
        <p:spPr>
          <a:xfrm>
            <a:off x="457214" y="4890978"/>
            <a:ext cx="254719" cy="126958"/>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solidFill>
                  <a:srgbClr val="53565A"/>
                </a:solidFill>
              </a:rPr>
              <a:pPr/>
              <a:t>‹#›</a:t>
            </a:fld>
            <a:endParaRPr lang="en-US" dirty="0">
              <a:solidFill>
                <a:srgbClr val="53565A"/>
              </a:solidFill>
            </a:endParaRPr>
          </a:p>
        </p:txBody>
      </p:sp>
      <p:sp>
        <p:nvSpPr>
          <p:cNvPr id="12" name="Title Placeholder 1"/>
          <p:cNvSpPr>
            <a:spLocks noGrp="1"/>
          </p:cNvSpPr>
          <p:nvPr>
            <p:ph type="title"/>
          </p:nvPr>
        </p:nvSpPr>
        <p:spPr>
          <a:xfrm>
            <a:off x="457199" y="571091"/>
            <a:ext cx="8229600" cy="235449"/>
          </a:xfrm>
          <a:prstGeom prst="rect">
            <a:avLst/>
          </a:prstGeom>
        </p:spPr>
        <p:txBody>
          <a:bodyPr vert="horz" lIns="0" tIns="0" rIns="0" bIns="0" rtlCol="0" anchor="b" anchorCtr="0">
            <a:noAutofit/>
          </a:bodyPr>
          <a:lstStyle/>
          <a:p>
            <a:pPr lvl="0"/>
            <a:r>
              <a:rPr lang="en-US"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079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786384"/>
            <a:ext cx="8229602"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900" rtl="0" eaLnBrk="1" latinLnBrk="0" hangingPunct="1">
              <a:lnSpc>
                <a:spcPct val="85000"/>
              </a:lnSpc>
              <a:spcBef>
                <a:spcPct val="0"/>
              </a:spcBef>
              <a:buNone/>
            </a:pPr>
            <a:r>
              <a:rPr lang="en-US" smtClean="0"/>
              <a:t>Click to edit Master title style</a:t>
            </a:r>
            <a:endParaRPr lang="en-US" dirty="0"/>
          </a:p>
        </p:txBody>
      </p:sp>
      <p:sp>
        <p:nvSpPr>
          <p:cNvPr id="9" name="Content Placeholder 8"/>
          <p:cNvSpPr>
            <a:spLocks noGrp="1"/>
          </p:cNvSpPr>
          <p:nvPr>
            <p:ph sz="quarter" idx="13"/>
          </p:nvPr>
        </p:nvSpPr>
        <p:spPr>
          <a:xfrm>
            <a:off x="457199" y="1335024"/>
            <a:ext cx="8229601" cy="3027426"/>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7"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3491212"/>
      </p:ext>
    </p:extLst>
  </p:cSld>
  <p:clrMapOvr>
    <a:masterClrMapping/>
  </p:clrMapOvr>
  <p:extLst mod="1">
    <p:ext uri="{DCECCB84-F9BA-43D5-87BE-67443E8EF086}">
      <p15:sldGuideLst xmlns="" xmlns:p15="http://schemas.microsoft.com/office/powerpoint/2012/main" xmlns:p="http://schemas.openxmlformats.org/presentationml/2006/main" xmlns:r="http://schemas.openxmlformats.org/officeDocument/2006/relationships" xmlns:a="http://schemas.openxmlformats.org/drawingml/2006/main">
        <p15:guide id="1" orient="horz" pos="2868" userDrawn="1">
          <p15:clr>
            <a:srgbClr val="FBAE40"/>
          </p15:clr>
        </p15:guide>
        <p15:guide id="2" pos="2880" userDrawn="1">
          <p15:clr>
            <a:srgbClr val="FBAE40"/>
          </p15:clr>
        </p15:guide>
        <p15:guide id="4" pos="43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8" name="Freeform 5"/>
          <p:cNvSpPr>
            <a:spLocks noEditPoints="1"/>
          </p:cNvSpPr>
          <p:nvPr userDrawn="1"/>
        </p:nvSpPr>
        <p:spPr bwMode="auto">
          <a:xfrm>
            <a:off x="7919867" y="4762975"/>
            <a:ext cx="766764" cy="251126"/>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304" tIns="45652" rIns="91304" bIns="45652" numCol="1" anchor="t" anchorCtr="0" compatLnSpc="1">
            <a:prstTxWarp prst="textNoShape">
              <a:avLst/>
            </a:prstTxWarp>
          </a:bodyPr>
          <a:lstStyle/>
          <a:p>
            <a:pPr defTabSz="456374"/>
            <a:endParaRPr lang="en-US" sz="1400" dirty="0">
              <a:solidFill>
                <a:srgbClr val="53565A"/>
              </a:solidFill>
            </a:endParaRPr>
          </a:p>
        </p:txBody>
      </p:sp>
      <p:sp>
        <p:nvSpPr>
          <p:cNvPr id="9" name="Footer Placeholder 4"/>
          <p:cNvSpPr>
            <a:spLocks noGrp="1"/>
          </p:cNvSpPr>
          <p:nvPr>
            <p:ph type="ftr" sz="quarter" idx="3"/>
          </p:nvPr>
        </p:nvSpPr>
        <p:spPr>
          <a:xfrm>
            <a:off x="769958" y="4896627"/>
            <a:ext cx="3387817" cy="126958"/>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solidFill>
                  <a:srgbClr val="53565A"/>
                </a:solidFill>
              </a:rPr>
              <a:t>Division Name or Footer</a:t>
            </a:r>
          </a:p>
        </p:txBody>
      </p:sp>
      <p:sp>
        <p:nvSpPr>
          <p:cNvPr id="10" name="Slide Number Placeholder 5"/>
          <p:cNvSpPr>
            <a:spLocks noGrp="1"/>
          </p:cNvSpPr>
          <p:nvPr>
            <p:ph type="sldNum" sz="quarter" idx="4"/>
          </p:nvPr>
        </p:nvSpPr>
        <p:spPr>
          <a:xfrm>
            <a:off x="457214" y="4890978"/>
            <a:ext cx="254719" cy="126958"/>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solidFill>
                  <a:srgbClr val="53565A"/>
                </a:solidFill>
              </a:rPr>
              <a:pPr/>
              <a:t>‹#›</a:t>
            </a:fld>
            <a:endParaRPr lang="en-US" dirty="0">
              <a:solidFill>
                <a:srgbClr val="53565A"/>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1351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15366"/>
            <a:ext cx="5088731" cy="51588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04" tIns="45652" rIns="91304" bIns="45652" rtlCol="0" anchor="ctr"/>
          <a:lstStyle/>
          <a:p>
            <a:pPr algn="ctr" defTabSz="456374"/>
            <a:endParaRPr lang="en-US" dirty="0">
              <a:solidFill>
                <a:srgbClr val="FFFFFF"/>
              </a:solidFill>
            </a:endParaRPr>
          </a:p>
        </p:txBody>
      </p:sp>
      <p:sp>
        <p:nvSpPr>
          <p:cNvPr id="10" name="Title 1"/>
          <p:cNvSpPr>
            <a:spLocks noGrp="1"/>
          </p:cNvSpPr>
          <p:nvPr>
            <p:ph type="title"/>
          </p:nvPr>
        </p:nvSpPr>
        <p:spPr>
          <a:xfrm>
            <a:off x="457206" y="871860"/>
            <a:ext cx="4087733" cy="261610"/>
          </a:xfrm>
        </p:spPr>
        <p:txBody>
          <a:bodyPr vert="horz" lIns="0" tIns="0" rIns="0" bIns="0" rtlCol="0" anchor="b" anchorCtr="0">
            <a:noAutofit/>
          </a:bodyPr>
          <a:lstStyle>
            <a:lvl1pPr>
              <a:defRPr lang="en-US" sz="2000" b="1" i="0" kern="1200" cap="none" dirty="0">
                <a:solidFill>
                  <a:schemeClr val="bg1"/>
                </a:solidFill>
                <a:latin typeface="+mj-lt"/>
                <a:ea typeface="+mj-ea"/>
                <a:cs typeface="+mj-cs"/>
              </a:defRPr>
            </a:lvl1pPr>
          </a:lstStyle>
          <a:p>
            <a:pPr lvl="0" algn="l" defTabSz="342281" rtl="0" eaLnBrk="1" latinLnBrk="0" hangingPunct="1">
              <a:lnSpc>
                <a:spcPct val="85000"/>
              </a:lnSpc>
              <a:spcBef>
                <a:spcPct val="0"/>
              </a:spcBef>
              <a:buNone/>
            </a:pPr>
            <a:r>
              <a:rPr lang="en-US" smtClean="0"/>
              <a:t>Click to edit Master title style</a:t>
            </a:r>
            <a:endParaRPr lang="en-US" dirty="0"/>
          </a:p>
        </p:txBody>
      </p:sp>
      <p:sp>
        <p:nvSpPr>
          <p:cNvPr id="13" name="Content Placeholder 12"/>
          <p:cNvSpPr>
            <a:spLocks noGrp="1"/>
          </p:cNvSpPr>
          <p:nvPr>
            <p:ph sz="quarter" idx="11"/>
          </p:nvPr>
        </p:nvSpPr>
        <p:spPr>
          <a:xfrm>
            <a:off x="457206" y="1241298"/>
            <a:ext cx="4087913" cy="3305556"/>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lnSpc>
                <a:spcPct val="100000"/>
              </a:lnSpc>
              <a:buClr>
                <a:schemeClr val="bg1"/>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2"/>
          <p:cNvSpPr>
            <a:spLocks noGrp="1"/>
          </p:cNvSpPr>
          <p:nvPr>
            <p:ph sz="quarter" idx="12" hasCustomPrompt="1"/>
          </p:nvPr>
        </p:nvSpPr>
        <p:spPr>
          <a:xfrm>
            <a:off x="5232091" y="3057526"/>
            <a:ext cx="3454719" cy="1466850"/>
          </a:xfrm>
        </p:spPr>
        <p:txBody>
          <a:bodyPr/>
          <a:lstStyle>
            <a:lvl1pPr marL="0" indent="0">
              <a:buNone/>
              <a:defRPr sz="1200" b="1">
                <a:solidFill>
                  <a:schemeClr val="tx1"/>
                </a:solidFill>
              </a:defRPr>
            </a:lvl1pPr>
            <a:lvl2pPr marL="0" indent="0">
              <a:buNone/>
              <a:defRPr sz="1200">
                <a:solidFill>
                  <a:schemeClr val="tx1"/>
                </a:solidFill>
              </a:defRPr>
            </a:lvl2pPr>
            <a:lvl3pPr marL="228186" indent="-228186">
              <a:buFont typeface="Arial" panose="020B0604020202020204" pitchFamily="34" charset="0"/>
              <a:buChar char="•"/>
              <a:defRPr sz="1200">
                <a:solidFill>
                  <a:schemeClr val="tx1"/>
                </a:solidFill>
              </a:defRPr>
            </a:lvl3pPr>
            <a:lvl4pPr marL="465516" indent="-223427">
              <a:buFont typeface="Arial" panose="020B0604020202020204" pitchFamily="34" charset="0"/>
              <a:buChar char="–"/>
              <a:defRPr sz="1200">
                <a:solidFill>
                  <a:schemeClr val="tx1"/>
                </a:solidFill>
              </a:defRPr>
            </a:lvl4pPr>
            <a:lvl5pPr marL="684627">
              <a:defRPr sz="1200">
                <a:solidFill>
                  <a:schemeClr val="tx1"/>
                </a:solidFill>
              </a:defRPr>
            </a:lvl5pPr>
          </a:lstStyle>
          <a:p>
            <a:pPr lvl="0"/>
            <a:r>
              <a:rPr lang="en-US" dirty="0"/>
              <a:t>Caption for content above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a:spLocks noGrp="1"/>
          </p:cNvSpPr>
          <p:nvPr>
            <p:ph type="ftr" sz="quarter" idx="3"/>
          </p:nvPr>
        </p:nvSpPr>
        <p:spPr>
          <a:xfrm>
            <a:off x="769958" y="4896627"/>
            <a:ext cx="3387817" cy="126958"/>
          </a:xfrm>
          <a:prstGeom prst="rect">
            <a:avLst/>
          </a:prstGeom>
        </p:spPr>
        <p:txBody>
          <a:bodyPr vert="horz" wrap="square" lIns="0" tIns="0" rIns="0" bIns="0" rtlCol="0" anchor="ctr">
            <a:spAutoFit/>
          </a:bodyPr>
          <a:lstStyle>
            <a:lvl1pPr algn="l">
              <a:defRPr sz="800">
                <a:solidFill>
                  <a:schemeClr val="bg1"/>
                </a:solidFill>
              </a:defRPr>
            </a:lvl1pPr>
          </a:lstStyle>
          <a:p>
            <a:r>
              <a:rPr lang="en-US" dirty="0">
                <a:solidFill>
                  <a:srgbClr val="FFFFFF"/>
                </a:solidFill>
              </a:rPr>
              <a:t>Division Name or Footer</a:t>
            </a:r>
          </a:p>
        </p:txBody>
      </p:sp>
      <p:sp>
        <p:nvSpPr>
          <p:cNvPr id="15" name="Slide Number Placeholder 5"/>
          <p:cNvSpPr>
            <a:spLocks noGrp="1"/>
          </p:cNvSpPr>
          <p:nvPr>
            <p:ph type="sldNum" sz="quarter" idx="4"/>
          </p:nvPr>
        </p:nvSpPr>
        <p:spPr>
          <a:xfrm>
            <a:off x="457214" y="4890978"/>
            <a:ext cx="254719" cy="126958"/>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solidFill>
                  <a:srgbClr val="FFFFFF"/>
                </a:solidFill>
              </a:rPr>
              <a:pPr/>
              <a:t>‹#›</a:t>
            </a:fld>
            <a:endParaRPr lang="en-US" dirty="0">
              <a:solidFill>
                <a:srgbClr val="FFFFFF"/>
              </a:solidFill>
            </a:endParaRPr>
          </a:p>
        </p:txBody>
      </p:sp>
      <p:sp>
        <p:nvSpPr>
          <p:cNvPr id="16" name="Freeform 5"/>
          <p:cNvSpPr>
            <a:spLocks noEditPoints="1"/>
          </p:cNvSpPr>
          <p:nvPr userDrawn="1"/>
        </p:nvSpPr>
        <p:spPr bwMode="auto">
          <a:xfrm>
            <a:off x="7919867" y="4762975"/>
            <a:ext cx="766764" cy="251126"/>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304" tIns="45652" rIns="91304" bIns="45652" numCol="1" anchor="t" anchorCtr="0" compatLnSpc="1">
            <a:prstTxWarp prst="textNoShape">
              <a:avLst/>
            </a:prstTxWarp>
          </a:bodyPr>
          <a:lstStyle/>
          <a:p>
            <a:pPr defTabSz="456374"/>
            <a:endParaRPr lang="en-US" sz="1400" dirty="0">
              <a:solidFill>
                <a:srgbClr val="53565A"/>
              </a:solidFill>
            </a:endParaRPr>
          </a:p>
        </p:txBody>
      </p:sp>
      <p:sp>
        <p:nvSpPr>
          <p:cNvPr id="19" name="Picture Placeholder 6"/>
          <p:cNvSpPr>
            <a:spLocks noGrp="1"/>
          </p:cNvSpPr>
          <p:nvPr>
            <p:ph type="pic" sz="quarter" idx="10"/>
          </p:nvPr>
        </p:nvSpPr>
        <p:spPr>
          <a:xfrm>
            <a:off x="5079400" y="-728"/>
            <a:ext cx="4064600" cy="2819772"/>
          </a:xfrm>
          <a:custGeom>
            <a:avLst/>
            <a:gdLst>
              <a:gd name="connsiteX0" fmla="*/ 0 w 4035853"/>
              <a:gd name="connsiteY0" fmla="*/ 0 h 2697096"/>
              <a:gd name="connsiteX1" fmla="*/ 4035853 w 4035853"/>
              <a:gd name="connsiteY1" fmla="*/ 0 h 2697096"/>
              <a:gd name="connsiteX2" fmla="*/ 4035853 w 4035853"/>
              <a:gd name="connsiteY2" fmla="*/ 2697096 h 2697096"/>
              <a:gd name="connsiteX3" fmla="*/ 0 w 4035853"/>
              <a:gd name="connsiteY3" fmla="*/ 2697096 h 2697096"/>
              <a:gd name="connsiteX4" fmla="*/ 0 w 4035853"/>
              <a:gd name="connsiteY4" fmla="*/ 0 h 2697096"/>
              <a:gd name="connsiteX0" fmla="*/ 0 w 4035853"/>
              <a:gd name="connsiteY0" fmla="*/ 0 h 2700356"/>
              <a:gd name="connsiteX1" fmla="*/ 4035853 w 4035853"/>
              <a:gd name="connsiteY1" fmla="*/ 0 h 2700356"/>
              <a:gd name="connsiteX2" fmla="*/ 4035853 w 4035853"/>
              <a:gd name="connsiteY2" fmla="*/ 2697096 h 2700356"/>
              <a:gd name="connsiteX3" fmla="*/ 323823 w 4035853"/>
              <a:gd name="connsiteY3" fmla="*/ 2700356 h 2700356"/>
              <a:gd name="connsiteX4" fmla="*/ 0 w 4035853"/>
              <a:gd name="connsiteY4" fmla="*/ 2697096 h 2700356"/>
              <a:gd name="connsiteX5" fmla="*/ 0 w 4035853"/>
              <a:gd name="connsiteY5" fmla="*/ 0 h 2700356"/>
              <a:gd name="connsiteX0" fmla="*/ 0 w 4035853"/>
              <a:gd name="connsiteY0" fmla="*/ 0 h 2700356"/>
              <a:gd name="connsiteX1" fmla="*/ 4035853 w 4035853"/>
              <a:gd name="connsiteY1" fmla="*/ 0 h 2700356"/>
              <a:gd name="connsiteX2" fmla="*/ 4035853 w 4035853"/>
              <a:gd name="connsiteY2" fmla="*/ 2697096 h 2700356"/>
              <a:gd name="connsiteX3" fmla="*/ 323823 w 4035853"/>
              <a:gd name="connsiteY3" fmla="*/ 2700356 h 2700356"/>
              <a:gd name="connsiteX4" fmla="*/ 0 w 4035853"/>
              <a:gd name="connsiteY4" fmla="*/ 2697096 h 2700356"/>
              <a:gd name="connsiteX5" fmla="*/ 0 w 4035853"/>
              <a:gd name="connsiteY5"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323823 w 4035853"/>
              <a:gd name="connsiteY4" fmla="*/ 2700356 h 2700645"/>
              <a:gd name="connsiteX5" fmla="*/ 0 w 4035853"/>
              <a:gd name="connsiteY5" fmla="*/ 2697096 h 2700645"/>
              <a:gd name="connsiteX6" fmla="*/ 0 w 4035853"/>
              <a:gd name="connsiteY6" fmla="*/ 0 h 2700645"/>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171423 w 4035853"/>
              <a:gd name="connsiteY4" fmla="*/ 2700356 h 2700645"/>
              <a:gd name="connsiteX5" fmla="*/ 0 w 4035853"/>
              <a:gd name="connsiteY5" fmla="*/ 2697096 h 2700645"/>
              <a:gd name="connsiteX6" fmla="*/ 0 w 4035853"/>
              <a:gd name="connsiteY6" fmla="*/ 0 h 2700645"/>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171423 w 4035853"/>
              <a:gd name="connsiteY4" fmla="*/ 2700356 h 2700645"/>
              <a:gd name="connsiteX5" fmla="*/ 0 w 4035853"/>
              <a:gd name="connsiteY5" fmla="*/ 2697096 h 2700645"/>
              <a:gd name="connsiteX6" fmla="*/ 0 w 4035853"/>
              <a:gd name="connsiteY6" fmla="*/ 0 h 2700645"/>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171423 w 4035853"/>
              <a:gd name="connsiteY4" fmla="*/ 2700356 h 2700356"/>
              <a:gd name="connsiteX5" fmla="*/ 0 w 4035853"/>
              <a:gd name="connsiteY5" fmla="*/ 2697096 h 2700356"/>
              <a:gd name="connsiteX6" fmla="*/ 0 w 4035853"/>
              <a:gd name="connsiteY6" fmla="*/ 0 h 2700356"/>
              <a:gd name="connsiteX0" fmla="*/ 0 w 4035853"/>
              <a:gd name="connsiteY0" fmla="*/ 0 h 2697975"/>
              <a:gd name="connsiteX1" fmla="*/ 4035853 w 4035853"/>
              <a:gd name="connsiteY1" fmla="*/ 0 h 2697975"/>
              <a:gd name="connsiteX2" fmla="*/ 4035853 w 4035853"/>
              <a:gd name="connsiteY2" fmla="*/ 2697096 h 2697975"/>
              <a:gd name="connsiteX3" fmla="*/ 612823 w 4035853"/>
              <a:gd name="connsiteY3" fmla="*/ 2689412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8065"/>
              <a:gd name="connsiteX1" fmla="*/ 4035853 w 4035853"/>
              <a:gd name="connsiteY1" fmla="*/ 0 h 2698065"/>
              <a:gd name="connsiteX2" fmla="*/ 4035853 w 4035853"/>
              <a:gd name="connsiteY2" fmla="*/ 2697096 h 2698065"/>
              <a:gd name="connsiteX3" fmla="*/ 612823 w 4035853"/>
              <a:gd name="connsiteY3" fmla="*/ 2689412 h 2698065"/>
              <a:gd name="connsiteX4" fmla="*/ 171423 w 4035853"/>
              <a:gd name="connsiteY4" fmla="*/ 2697975 h 2698065"/>
              <a:gd name="connsiteX5" fmla="*/ 0 w 4035853"/>
              <a:gd name="connsiteY5" fmla="*/ 2697096 h 2698065"/>
              <a:gd name="connsiteX6" fmla="*/ 0 w 4035853"/>
              <a:gd name="connsiteY6" fmla="*/ 0 h 2698065"/>
              <a:gd name="connsiteX0" fmla="*/ 0 w 4035853"/>
              <a:gd name="connsiteY0" fmla="*/ 0 h 2697975"/>
              <a:gd name="connsiteX1" fmla="*/ 4035853 w 4035853"/>
              <a:gd name="connsiteY1" fmla="*/ 0 h 2697975"/>
              <a:gd name="connsiteX2" fmla="*/ 4035853 w 4035853"/>
              <a:gd name="connsiteY2" fmla="*/ 2697096 h 2697975"/>
              <a:gd name="connsiteX3" fmla="*/ 581867 w 4035853"/>
              <a:gd name="connsiteY3" fmla="*/ 2696556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7975"/>
              <a:gd name="connsiteX1" fmla="*/ 4035853 w 4035853"/>
              <a:gd name="connsiteY1" fmla="*/ 0 h 2697975"/>
              <a:gd name="connsiteX2" fmla="*/ 4035853 w 4035853"/>
              <a:gd name="connsiteY2" fmla="*/ 2697096 h 2697975"/>
              <a:gd name="connsiteX3" fmla="*/ 581867 w 4035853"/>
              <a:gd name="connsiteY3" fmla="*/ 2696556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8071"/>
              <a:gd name="connsiteX1" fmla="*/ 4035853 w 4035853"/>
              <a:gd name="connsiteY1" fmla="*/ 0 h 2698071"/>
              <a:gd name="connsiteX2" fmla="*/ 4035853 w 4035853"/>
              <a:gd name="connsiteY2" fmla="*/ 2697096 h 2698071"/>
              <a:gd name="connsiteX3" fmla="*/ 438992 w 4035853"/>
              <a:gd name="connsiteY3" fmla="*/ 2696556 h 2698071"/>
              <a:gd name="connsiteX4" fmla="*/ 171423 w 4035853"/>
              <a:gd name="connsiteY4" fmla="*/ 2697975 h 2698071"/>
              <a:gd name="connsiteX5" fmla="*/ 0 w 4035853"/>
              <a:gd name="connsiteY5" fmla="*/ 2697096 h 2698071"/>
              <a:gd name="connsiteX6" fmla="*/ 0 w 4035853"/>
              <a:gd name="connsiteY6" fmla="*/ 0 h 2698071"/>
              <a:gd name="connsiteX0" fmla="*/ 0 w 4035853"/>
              <a:gd name="connsiteY0" fmla="*/ 0 h 2698071"/>
              <a:gd name="connsiteX1" fmla="*/ 4035853 w 4035853"/>
              <a:gd name="connsiteY1" fmla="*/ 0 h 2698071"/>
              <a:gd name="connsiteX2" fmla="*/ 4035853 w 4035853"/>
              <a:gd name="connsiteY2" fmla="*/ 2697096 h 2698071"/>
              <a:gd name="connsiteX3" fmla="*/ 441373 w 4035853"/>
              <a:gd name="connsiteY3" fmla="*/ 2696556 h 2698071"/>
              <a:gd name="connsiteX4" fmla="*/ 171423 w 4035853"/>
              <a:gd name="connsiteY4" fmla="*/ 2697975 h 2698071"/>
              <a:gd name="connsiteX5" fmla="*/ 0 w 4035853"/>
              <a:gd name="connsiteY5" fmla="*/ 2697096 h 2698071"/>
              <a:gd name="connsiteX6" fmla="*/ 0 w 4035853"/>
              <a:gd name="connsiteY6" fmla="*/ 0 h 2698071"/>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64279 w 4035853"/>
              <a:gd name="connsiteY4" fmla="*/ 2700356 h 2700356"/>
              <a:gd name="connsiteX5" fmla="*/ 0 w 4035853"/>
              <a:gd name="connsiteY5" fmla="*/ 2697096 h 2700356"/>
              <a:gd name="connsiteX6" fmla="*/ 0 w 4035853"/>
              <a:gd name="connsiteY6" fmla="*/ 0 h 2700356"/>
              <a:gd name="connsiteX0" fmla="*/ 0 w 4035853"/>
              <a:gd name="connsiteY0" fmla="*/ 0 h 2700357"/>
              <a:gd name="connsiteX1" fmla="*/ 4035853 w 4035853"/>
              <a:gd name="connsiteY1" fmla="*/ 0 h 2700357"/>
              <a:gd name="connsiteX2" fmla="*/ 4035853 w 4035853"/>
              <a:gd name="connsiteY2" fmla="*/ 2697096 h 2700357"/>
              <a:gd name="connsiteX3" fmla="*/ 434229 w 4035853"/>
              <a:gd name="connsiteY3" fmla="*/ 2696556 h 2700357"/>
              <a:gd name="connsiteX4" fmla="*/ 164279 w 4035853"/>
              <a:gd name="connsiteY4" fmla="*/ 2700356 h 2700357"/>
              <a:gd name="connsiteX5" fmla="*/ 0 w 4035853"/>
              <a:gd name="connsiteY5" fmla="*/ 2697096 h 2700357"/>
              <a:gd name="connsiteX6" fmla="*/ 0 w 4035853"/>
              <a:gd name="connsiteY6" fmla="*/ 0 h 2700357"/>
              <a:gd name="connsiteX0" fmla="*/ 0 w 4035853"/>
              <a:gd name="connsiteY0" fmla="*/ 0 h 2701319"/>
              <a:gd name="connsiteX1" fmla="*/ 4035853 w 4035853"/>
              <a:gd name="connsiteY1" fmla="*/ 0 h 2701319"/>
              <a:gd name="connsiteX2" fmla="*/ 4035853 w 4035853"/>
              <a:gd name="connsiteY2" fmla="*/ 2697096 h 2701319"/>
              <a:gd name="connsiteX3" fmla="*/ 431848 w 4035853"/>
              <a:gd name="connsiteY3" fmla="*/ 2701319 h 2701319"/>
              <a:gd name="connsiteX4" fmla="*/ 164279 w 4035853"/>
              <a:gd name="connsiteY4" fmla="*/ 2700356 h 2701319"/>
              <a:gd name="connsiteX5" fmla="*/ 0 w 4035853"/>
              <a:gd name="connsiteY5" fmla="*/ 2697096 h 2701319"/>
              <a:gd name="connsiteX6" fmla="*/ 0 w 4035853"/>
              <a:gd name="connsiteY6" fmla="*/ 0 h 2701319"/>
              <a:gd name="connsiteX0" fmla="*/ 0 w 4035853"/>
              <a:gd name="connsiteY0" fmla="*/ 0 h 2701319"/>
              <a:gd name="connsiteX1" fmla="*/ 4035853 w 4035853"/>
              <a:gd name="connsiteY1" fmla="*/ 0 h 2701319"/>
              <a:gd name="connsiteX2" fmla="*/ 4035853 w 4035853"/>
              <a:gd name="connsiteY2" fmla="*/ 2697096 h 2701319"/>
              <a:gd name="connsiteX3" fmla="*/ 431848 w 4035853"/>
              <a:gd name="connsiteY3" fmla="*/ 2701319 h 2701319"/>
              <a:gd name="connsiteX4" fmla="*/ 311945 w 4035853"/>
              <a:gd name="connsiteY4" fmla="*/ 2697956 h 2701319"/>
              <a:gd name="connsiteX5" fmla="*/ 164279 w 4035853"/>
              <a:gd name="connsiteY5" fmla="*/ 2700356 h 2701319"/>
              <a:gd name="connsiteX6" fmla="*/ 0 w 4035853"/>
              <a:gd name="connsiteY6" fmla="*/ 2697096 h 2701319"/>
              <a:gd name="connsiteX7" fmla="*/ 0 w 4035853"/>
              <a:gd name="connsiteY7" fmla="*/ 0 h 2701319"/>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90"/>
              <a:gd name="connsiteX1" fmla="*/ 4035853 w 4035853"/>
              <a:gd name="connsiteY1" fmla="*/ 0 h 2936090"/>
              <a:gd name="connsiteX2" fmla="*/ 4035853 w 4035853"/>
              <a:gd name="connsiteY2" fmla="*/ 2697096 h 2936090"/>
              <a:gd name="connsiteX3" fmla="*/ 431848 w 4035853"/>
              <a:gd name="connsiteY3" fmla="*/ 2701319 h 2936090"/>
              <a:gd name="connsiteX4" fmla="*/ 302420 w 4035853"/>
              <a:gd name="connsiteY4" fmla="*/ 2936082 h 2936090"/>
              <a:gd name="connsiteX5" fmla="*/ 166660 w 4035853"/>
              <a:gd name="connsiteY5" fmla="*/ 2695594 h 2936090"/>
              <a:gd name="connsiteX6" fmla="*/ 0 w 4035853"/>
              <a:gd name="connsiteY6" fmla="*/ 2697096 h 2936090"/>
              <a:gd name="connsiteX7" fmla="*/ 0 w 4035853"/>
              <a:gd name="connsiteY7" fmla="*/ 0 h 2936090"/>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696556 h 2936082"/>
              <a:gd name="connsiteX4" fmla="*/ 302420 w 4035853"/>
              <a:gd name="connsiteY4" fmla="*/ 2936082 h 2936082"/>
              <a:gd name="connsiteX5" fmla="*/ 166660 w 4035853"/>
              <a:gd name="connsiteY5" fmla="*/ 2695594 h 2936082"/>
              <a:gd name="connsiteX6" fmla="*/ 0 w 4035853"/>
              <a:gd name="connsiteY6" fmla="*/ 2697096 h 2936082"/>
              <a:gd name="connsiteX7" fmla="*/ 0 w 4035853"/>
              <a:gd name="connsiteY7" fmla="*/ 0 h 2936082"/>
              <a:gd name="connsiteX0" fmla="*/ 0 w 4035853"/>
              <a:gd name="connsiteY0" fmla="*/ 0 h 2967038"/>
              <a:gd name="connsiteX1" fmla="*/ 4035853 w 4035853"/>
              <a:gd name="connsiteY1" fmla="*/ 0 h 2967038"/>
              <a:gd name="connsiteX2" fmla="*/ 4035853 w 4035853"/>
              <a:gd name="connsiteY2" fmla="*/ 2697096 h 2967038"/>
              <a:gd name="connsiteX3" fmla="*/ 431848 w 4035853"/>
              <a:gd name="connsiteY3" fmla="*/ 2696556 h 2967038"/>
              <a:gd name="connsiteX4" fmla="*/ 300039 w 4035853"/>
              <a:gd name="connsiteY4" fmla="*/ 2967038 h 2967038"/>
              <a:gd name="connsiteX5" fmla="*/ 166660 w 4035853"/>
              <a:gd name="connsiteY5" fmla="*/ 2695594 h 2967038"/>
              <a:gd name="connsiteX6" fmla="*/ 0 w 4035853"/>
              <a:gd name="connsiteY6" fmla="*/ 2697096 h 2967038"/>
              <a:gd name="connsiteX7" fmla="*/ 0 w 4035853"/>
              <a:gd name="connsiteY7" fmla="*/ 0 h 2967038"/>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66660 w 4035853"/>
              <a:gd name="connsiteY5" fmla="*/ 2695594 h 2933700"/>
              <a:gd name="connsiteX6" fmla="*/ 0 w 4035853"/>
              <a:gd name="connsiteY6" fmla="*/ 2697096 h 2933700"/>
              <a:gd name="connsiteX7" fmla="*/ 0 w 4035853"/>
              <a:gd name="connsiteY7" fmla="*/ 0 h 2933700"/>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66660 w 4035853"/>
              <a:gd name="connsiteY5" fmla="*/ 2695594 h 2933700"/>
              <a:gd name="connsiteX6" fmla="*/ 0 w 4035853"/>
              <a:gd name="connsiteY6" fmla="*/ 2697096 h 2933700"/>
              <a:gd name="connsiteX7" fmla="*/ 0 w 4035853"/>
              <a:gd name="connsiteY7" fmla="*/ 0 h 2933700"/>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54811 w 4035853"/>
              <a:gd name="connsiteY5" fmla="*/ 2695594 h 2933700"/>
              <a:gd name="connsiteX6" fmla="*/ 0 w 4035853"/>
              <a:gd name="connsiteY6" fmla="*/ 2697096 h 2933700"/>
              <a:gd name="connsiteX7" fmla="*/ 0 w 4035853"/>
              <a:gd name="connsiteY7" fmla="*/ 0 h 2933700"/>
              <a:gd name="connsiteX0" fmla="*/ 0 w 4035853"/>
              <a:gd name="connsiteY0" fmla="*/ 0 h 2947646"/>
              <a:gd name="connsiteX1" fmla="*/ 4035853 w 4035853"/>
              <a:gd name="connsiteY1" fmla="*/ 0 h 2947646"/>
              <a:gd name="connsiteX2" fmla="*/ 4035853 w 4035853"/>
              <a:gd name="connsiteY2" fmla="*/ 2697096 h 2947646"/>
              <a:gd name="connsiteX3" fmla="*/ 431848 w 4035853"/>
              <a:gd name="connsiteY3" fmla="*/ 2696556 h 2947646"/>
              <a:gd name="connsiteX4" fmla="*/ 341259 w 4035853"/>
              <a:gd name="connsiteY4" fmla="*/ 2895599 h 2947646"/>
              <a:gd name="connsiteX5" fmla="*/ 302420 w 4035853"/>
              <a:gd name="connsiteY5" fmla="*/ 2933700 h 2947646"/>
              <a:gd name="connsiteX6" fmla="*/ 154811 w 4035853"/>
              <a:gd name="connsiteY6" fmla="*/ 2695594 h 2947646"/>
              <a:gd name="connsiteX7" fmla="*/ 0 w 4035853"/>
              <a:gd name="connsiteY7" fmla="*/ 2697096 h 2947646"/>
              <a:gd name="connsiteX8" fmla="*/ 0 w 4035853"/>
              <a:gd name="connsiteY8" fmla="*/ 0 h 2947646"/>
              <a:gd name="connsiteX0" fmla="*/ 0 w 4035853"/>
              <a:gd name="connsiteY0" fmla="*/ 0 h 2947646"/>
              <a:gd name="connsiteX1" fmla="*/ 4035853 w 4035853"/>
              <a:gd name="connsiteY1" fmla="*/ 0 h 2947646"/>
              <a:gd name="connsiteX2" fmla="*/ 4035853 w 4035853"/>
              <a:gd name="connsiteY2" fmla="*/ 2697096 h 2947646"/>
              <a:gd name="connsiteX3" fmla="*/ 431848 w 4035853"/>
              <a:gd name="connsiteY3" fmla="*/ 2696556 h 2947646"/>
              <a:gd name="connsiteX4" fmla="*/ 341259 w 4035853"/>
              <a:gd name="connsiteY4" fmla="*/ 2895599 h 2947646"/>
              <a:gd name="connsiteX5" fmla="*/ 302420 w 4035853"/>
              <a:gd name="connsiteY5" fmla="*/ 2933700 h 2947646"/>
              <a:gd name="connsiteX6" fmla="*/ 154811 w 4035853"/>
              <a:gd name="connsiteY6" fmla="*/ 2695594 h 2947646"/>
              <a:gd name="connsiteX7" fmla="*/ 0 w 4035853"/>
              <a:gd name="connsiteY7" fmla="*/ 2697096 h 2947646"/>
              <a:gd name="connsiteX8" fmla="*/ 0 w 4035853"/>
              <a:gd name="connsiteY8" fmla="*/ 0 h 2947646"/>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7253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6068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6068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4125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1325"/>
              <a:gd name="connsiteX1" fmla="*/ 4035853 w 4035853"/>
              <a:gd name="connsiteY1" fmla="*/ 0 h 2941325"/>
              <a:gd name="connsiteX2" fmla="*/ 4035853 w 4035853"/>
              <a:gd name="connsiteY2" fmla="*/ 2697096 h 2941325"/>
              <a:gd name="connsiteX3" fmla="*/ 431848 w 4035853"/>
              <a:gd name="connsiteY3" fmla="*/ 2696556 h 2941325"/>
              <a:gd name="connsiteX4" fmla="*/ 334149 w 4035853"/>
              <a:gd name="connsiteY4" fmla="*/ 2895599 h 2941325"/>
              <a:gd name="connsiteX5" fmla="*/ 295311 w 4035853"/>
              <a:gd name="connsiteY5" fmla="*/ 2940844 h 2941325"/>
              <a:gd name="connsiteX6" fmla="*/ 260684 w 4035853"/>
              <a:gd name="connsiteY6" fmla="*/ 2893218 h 2941325"/>
              <a:gd name="connsiteX7" fmla="*/ 154811 w 4035853"/>
              <a:gd name="connsiteY7" fmla="*/ 2695594 h 2941325"/>
              <a:gd name="connsiteX8" fmla="*/ 0 w 4035853"/>
              <a:gd name="connsiteY8" fmla="*/ 2697096 h 2941325"/>
              <a:gd name="connsiteX9" fmla="*/ 0 w 4035853"/>
              <a:gd name="connsiteY9" fmla="*/ 0 h 2941325"/>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4811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30005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48969"/>
              <a:gd name="connsiteX1" fmla="*/ 4035853 w 4035853"/>
              <a:gd name="connsiteY1" fmla="*/ 0 h 2948969"/>
              <a:gd name="connsiteX2" fmla="*/ 4035853 w 4035853"/>
              <a:gd name="connsiteY2" fmla="*/ 2697096 h 2948969"/>
              <a:gd name="connsiteX3" fmla="*/ 431848 w 4035853"/>
              <a:gd name="connsiteY3" fmla="*/ 2696556 h 2948969"/>
              <a:gd name="connsiteX4" fmla="*/ 334149 w 4035853"/>
              <a:gd name="connsiteY4" fmla="*/ 2895599 h 2948969"/>
              <a:gd name="connsiteX5" fmla="*/ 300051 w 4035853"/>
              <a:gd name="connsiteY5" fmla="*/ 2938463 h 2948969"/>
              <a:gd name="connsiteX6" fmla="*/ 260684 w 4035853"/>
              <a:gd name="connsiteY6" fmla="*/ 2893218 h 2948969"/>
              <a:gd name="connsiteX7" fmla="*/ 159550 w 4035853"/>
              <a:gd name="connsiteY7" fmla="*/ 2695594 h 2948969"/>
              <a:gd name="connsiteX8" fmla="*/ 0 w 4035853"/>
              <a:gd name="connsiteY8" fmla="*/ 2697096 h 2948969"/>
              <a:gd name="connsiteX9" fmla="*/ 0 w 4035853"/>
              <a:gd name="connsiteY9" fmla="*/ 0 h 2948969"/>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602"/>
              <a:gd name="connsiteX1" fmla="*/ 4035853 w 4035853"/>
              <a:gd name="connsiteY1" fmla="*/ 0 h 2938602"/>
              <a:gd name="connsiteX2" fmla="*/ 4035853 w 4035853"/>
              <a:gd name="connsiteY2" fmla="*/ 2697096 h 2938602"/>
              <a:gd name="connsiteX3" fmla="*/ 431848 w 4035853"/>
              <a:gd name="connsiteY3" fmla="*/ 2696556 h 2938602"/>
              <a:gd name="connsiteX4" fmla="*/ 334149 w 4035853"/>
              <a:gd name="connsiteY4" fmla="*/ 2895599 h 2938602"/>
              <a:gd name="connsiteX5" fmla="*/ 300051 w 4035853"/>
              <a:gd name="connsiteY5" fmla="*/ 2938463 h 2938602"/>
              <a:gd name="connsiteX6" fmla="*/ 260684 w 4035853"/>
              <a:gd name="connsiteY6" fmla="*/ 2893218 h 2938602"/>
              <a:gd name="connsiteX7" fmla="*/ 159550 w 4035853"/>
              <a:gd name="connsiteY7" fmla="*/ 2695594 h 2938602"/>
              <a:gd name="connsiteX8" fmla="*/ 0 w 4035853"/>
              <a:gd name="connsiteY8" fmla="*/ 2697096 h 2938602"/>
              <a:gd name="connsiteX9" fmla="*/ 0 w 4035853"/>
              <a:gd name="connsiteY9" fmla="*/ 0 h 2938602"/>
              <a:gd name="connsiteX0" fmla="*/ 0 w 4063711"/>
              <a:gd name="connsiteY0" fmla="*/ 0 h 3787688"/>
              <a:gd name="connsiteX1" fmla="*/ 4063711 w 4063711"/>
              <a:gd name="connsiteY1" fmla="*/ 849086 h 3787688"/>
              <a:gd name="connsiteX2" fmla="*/ 4063711 w 4063711"/>
              <a:gd name="connsiteY2" fmla="*/ 3546182 h 3787688"/>
              <a:gd name="connsiteX3" fmla="*/ 459706 w 4063711"/>
              <a:gd name="connsiteY3" fmla="*/ 3545642 h 3787688"/>
              <a:gd name="connsiteX4" fmla="*/ 362007 w 4063711"/>
              <a:gd name="connsiteY4" fmla="*/ 3744685 h 3787688"/>
              <a:gd name="connsiteX5" fmla="*/ 327909 w 4063711"/>
              <a:gd name="connsiteY5" fmla="*/ 3787549 h 3787688"/>
              <a:gd name="connsiteX6" fmla="*/ 288542 w 4063711"/>
              <a:gd name="connsiteY6" fmla="*/ 3742304 h 3787688"/>
              <a:gd name="connsiteX7" fmla="*/ 187408 w 4063711"/>
              <a:gd name="connsiteY7" fmla="*/ 3544680 h 3787688"/>
              <a:gd name="connsiteX8" fmla="*/ 27858 w 4063711"/>
              <a:gd name="connsiteY8" fmla="*/ 3546182 h 3787688"/>
              <a:gd name="connsiteX9" fmla="*/ 0 w 4063711"/>
              <a:gd name="connsiteY9" fmla="*/ 0 h 3787688"/>
              <a:gd name="connsiteX0" fmla="*/ 0 w 4063711"/>
              <a:gd name="connsiteY0" fmla="*/ 0 h 3787688"/>
              <a:gd name="connsiteX1" fmla="*/ 4063711 w 4063711"/>
              <a:gd name="connsiteY1" fmla="*/ 37323 h 3787688"/>
              <a:gd name="connsiteX2" fmla="*/ 4063711 w 4063711"/>
              <a:gd name="connsiteY2" fmla="*/ 3546182 h 3787688"/>
              <a:gd name="connsiteX3" fmla="*/ 459706 w 4063711"/>
              <a:gd name="connsiteY3" fmla="*/ 3545642 h 3787688"/>
              <a:gd name="connsiteX4" fmla="*/ 362007 w 4063711"/>
              <a:gd name="connsiteY4" fmla="*/ 3744685 h 3787688"/>
              <a:gd name="connsiteX5" fmla="*/ 327909 w 4063711"/>
              <a:gd name="connsiteY5" fmla="*/ 3787549 h 3787688"/>
              <a:gd name="connsiteX6" fmla="*/ 288542 w 4063711"/>
              <a:gd name="connsiteY6" fmla="*/ 3742304 h 3787688"/>
              <a:gd name="connsiteX7" fmla="*/ 187408 w 4063711"/>
              <a:gd name="connsiteY7" fmla="*/ 3544680 h 3787688"/>
              <a:gd name="connsiteX8" fmla="*/ 27858 w 4063711"/>
              <a:gd name="connsiteY8" fmla="*/ 3546182 h 3787688"/>
              <a:gd name="connsiteX9" fmla="*/ 0 w 4063711"/>
              <a:gd name="connsiteY9" fmla="*/ 0 h 3787688"/>
              <a:gd name="connsiteX0" fmla="*/ 0 w 4045138"/>
              <a:gd name="connsiteY0" fmla="*/ 0 h 3759696"/>
              <a:gd name="connsiteX1" fmla="*/ 4045138 w 4045138"/>
              <a:gd name="connsiteY1" fmla="*/ 9331 h 3759696"/>
              <a:gd name="connsiteX2" fmla="*/ 4045138 w 4045138"/>
              <a:gd name="connsiteY2" fmla="*/ 3518190 h 3759696"/>
              <a:gd name="connsiteX3" fmla="*/ 441133 w 4045138"/>
              <a:gd name="connsiteY3" fmla="*/ 3517650 h 3759696"/>
              <a:gd name="connsiteX4" fmla="*/ 343434 w 4045138"/>
              <a:gd name="connsiteY4" fmla="*/ 3716693 h 3759696"/>
              <a:gd name="connsiteX5" fmla="*/ 309336 w 4045138"/>
              <a:gd name="connsiteY5" fmla="*/ 3759557 h 3759696"/>
              <a:gd name="connsiteX6" fmla="*/ 269969 w 4045138"/>
              <a:gd name="connsiteY6" fmla="*/ 3714312 h 3759696"/>
              <a:gd name="connsiteX7" fmla="*/ 168835 w 4045138"/>
              <a:gd name="connsiteY7" fmla="*/ 3516688 h 3759696"/>
              <a:gd name="connsiteX8" fmla="*/ 9285 w 4045138"/>
              <a:gd name="connsiteY8" fmla="*/ 3518190 h 3759696"/>
              <a:gd name="connsiteX9" fmla="*/ 0 w 4045138"/>
              <a:gd name="connsiteY9" fmla="*/ 0 h 375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5138" h="3759696">
                <a:moveTo>
                  <a:pt x="0" y="0"/>
                </a:moveTo>
                <a:lnTo>
                  <a:pt x="4045138" y="9331"/>
                </a:lnTo>
                <a:lnTo>
                  <a:pt x="4045138" y="3518190"/>
                </a:lnTo>
                <a:lnTo>
                  <a:pt x="441133" y="3517650"/>
                </a:lnTo>
                <a:cubicBezTo>
                  <a:pt x="407164" y="3591215"/>
                  <a:pt x="353155" y="3696220"/>
                  <a:pt x="343434" y="3716693"/>
                </a:cubicBezTo>
                <a:cubicBezTo>
                  <a:pt x="333713" y="3737166"/>
                  <a:pt x="331059" y="3757573"/>
                  <a:pt x="309336" y="3759557"/>
                </a:cubicBezTo>
                <a:cubicBezTo>
                  <a:pt x="287613" y="3761541"/>
                  <a:pt x="285091" y="3742090"/>
                  <a:pt x="269969" y="3714312"/>
                </a:cubicBezTo>
                <a:cubicBezTo>
                  <a:pt x="254847" y="3686534"/>
                  <a:pt x="195297" y="3573188"/>
                  <a:pt x="168835" y="3516688"/>
                </a:cubicBezTo>
                <a:lnTo>
                  <a:pt x="9285" y="3518190"/>
                </a:lnTo>
                <a:lnTo>
                  <a:pt x="0" y="0"/>
                </a:lnTo>
                <a:close/>
              </a:path>
            </a:pathLst>
          </a:custGeom>
        </p:spPr>
        <p:txBody>
          <a:bodyPr anchor="ctr" anchorCtr="1"/>
          <a:lstStyle>
            <a:lvl1pPr marL="0" indent="0">
              <a:buNone/>
              <a:defRPr>
                <a:solidFill>
                  <a:schemeClr val="tx1"/>
                </a:solidFill>
              </a:defRPr>
            </a:lvl1pPr>
          </a:lstStyle>
          <a:p>
            <a:r>
              <a:rPr lang="en-US" dirty="0" smtClean="0"/>
              <a:t>Click icon to add picture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8995772"/>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4" name="TextBox 3"/>
          <p:cNvSpPr txBox="1"/>
          <p:nvPr userDrawn="1"/>
        </p:nvSpPr>
        <p:spPr>
          <a:xfrm>
            <a:off x="597655" y="4091570"/>
            <a:ext cx="3274131" cy="553998"/>
          </a:xfrm>
          <a:prstGeom prst="rect">
            <a:avLst/>
          </a:prstGeom>
          <a:noFill/>
        </p:spPr>
        <p:txBody>
          <a:bodyPr wrap="square" lIns="91304" tIns="45652" rIns="91304" bIns="45652" rtlCol="0">
            <a:spAutoFit/>
          </a:bodyPr>
          <a:lstStyle/>
          <a:p>
            <a:pPr defTabSz="456374"/>
            <a:r>
              <a:rPr lang="en-US" sz="3000" b="1" dirty="0">
                <a:solidFill>
                  <a:srgbClr val="FFFFFF"/>
                </a:solidFill>
              </a:rPr>
              <a:t>THANK YOU</a:t>
            </a:r>
          </a:p>
        </p:txBody>
      </p:sp>
      <p:sp>
        <p:nvSpPr>
          <p:cNvPr id="5" name="Freeform 5"/>
          <p:cNvSpPr>
            <a:spLocks noEditPoints="1"/>
          </p:cNvSpPr>
          <p:nvPr userDrawn="1"/>
        </p:nvSpPr>
        <p:spPr bwMode="auto">
          <a:xfrm>
            <a:off x="7174036" y="4358022"/>
            <a:ext cx="1510380" cy="494671"/>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91304" tIns="45652" rIns="91304" bIns="45652" numCol="1" anchor="t" anchorCtr="0" compatLnSpc="1">
            <a:prstTxWarp prst="textNoShape">
              <a:avLst/>
            </a:prstTxWarp>
          </a:bodyPr>
          <a:lstStyle/>
          <a:p>
            <a:pPr defTabSz="456374"/>
            <a:endParaRPr lang="en-US" dirty="0">
              <a:solidFill>
                <a:srgbClr val="53565A"/>
              </a:solidFill>
            </a:endParaRPr>
          </a:p>
        </p:txBody>
      </p:sp>
      <p:sp>
        <p:nvSpPr>
          <p:cNvPr id="8" name="Picture Placeholder 2"/>
          <p:cNvSpPr>
            <a:spLocks noGrp="1"/>
          </p:cNvSpPr>
          <p:nvPr>
            <p:ph type="pic" sz="quarter" idx="11"/>
          </p:nvPr>
        </p:nvSpPr>
        <p:spPr>
          <a:xfrm>
            <a:off x="0" y="-2074"/>
            <a:ext cx="9144000" cy="4033231"/>
          </a:xfrm>
          <a:custGeom>
            <a:avLst/>
            <a:gdLst>
              <a:gd name="connsiteX0" fmla="*/ 0 w 9144000"/>
              <a:gd name="connsiteY0" fmla="*/ 0 h 3783806"/>
              <a:gd name="connsiteX1" fmla="*/ 9144000 w 9144000"/>
              <a:gd name="connsiteY1" fmla="*/ 0 h 3783806"/>
              <a:gd name="connsiteX2" fmla="*/ 9144000 w 9144000"/>
              <a:gd name="connsiteY2" fmla="*/ 3783806 h 3783806"/>
              <a:gd name="connsiteX3" fmla="*/ 0 w 9144000"/>
              <a:gd name="connsiteY3" fmla="*/ 3783806 h 3783806"/>
              <a:gd name="connsiteX4" fmla="*/ 0 w 9144000"/>
              <a:gd name="connsiteY4" fmla="*/ 0 h 3783806"/>
              <a:gd name="connsiteX0" fmla="*/ 0 w 9144000"/>
              <a:gd name="connsiteY0" fmla="*/ 0 h 3783806"/>
              <a:gd name="connsiteX1" fmla="*/ 9144000 w 9144000"/>
              <a:gd name="connsiteY1" fmla="*/ 0 h 3783806"/>
              <a:gd name="connsiteX2" fmla="*/ 9144000 w 9144000"/>
              <a:gd name="connsiteY2" fmla="*/ 3783806 h 3783806"/>
              <a:gd name="connsiteX3" fmla="*/ 723900 w 9144000"/>
              <a:gd name="connsiteY3" fmla="*/ 3781425 h 3783806"/>
              <a:gd name="connsiteX4" fmla="*/ 0 w 9144000"/>
              <a:gd name="connsiteY4" fmla="*/ 3783806 h 3783806"/>
              <a:gd name="connsiteX5" fmla="*/ 0 w 9144000"/>
              <a:gd name="connsiteY5" fmla="*/ 0 h 3783806"/>
              <a:gd name="connsiteX0" fmla="*/ 0 w 9144000"/>
              <a:gd name="connsiteY0" fmla="*/ 0 h 3783806"/>
              <a:gd name="connsiteX1" fmla="*/ 9144000 w 9144000"/>
              <a:gd name="connsiteY1" fmla="*/ 0 h 3783806"/>
              <a:gd name="connsiteX2" fmla="*/ 9144000 w 9144000"/>
              <a:gd name="connsiteY2" fmla="*/ 3783806 h 3783806"/>
              <a:gd name="connsiteX3" fmla="*/ 692944 w 9144000"/>
              <a:gd name="connsiteY3" fmla="*/ 3781425 h 3783806"/>
              <a:gd name="connsiteX4" fmla="*/ 0 w 9144000"/>
              <a:gd name="connsiteY4" fmla="*/ 3783806 h 3783806"/>
              <a:gd name="connsiteX5" fmla="*/ 0 w 9144000"/>
              <a:gd name="connsiteY5" fmla="*/ 0 h 3783806"/>
              <a:gd name="connsiteX0" fmla="*/ 0 w 9144000"/>
              <a:gd name="connsiteY0" fmla="*/ 0 h 3783806"/>
              <a:gd name="connsiteX1" fmla="*/ 9144000 w 9144000"/>
              <a:gd name="connsiteY1" fmla="*/ 0 h 3783806"/>
              <a:gd name="connsiteX2" fmla="*/ 9144000 w 9144000"/>
              <a:gd name="connsiteY2" fmla="*/ 3783806 h 3783806"/>
              <a:gd name="connsiteX3" fmla="*/ 954881 w 9144000"/>
              <a:gd name="connsiteY3" fmla="*/ 3779044 h 3783806"/>
              <a:gd name="connsiteX4" fmla="*/ 692944 w 9144000"/>
              <a:gd name="connsiteY4" fmla="*/ 3781425 h 3783806"/>
              <a:gd name="connsiteX5" fmla="*/ 0 w 9144000"/>
              <a:gd name="connsiteY5" fmla="*/ 3783806 h 3783806"/>
              <a:gd name="connsiteX6" fmla="*/ 0 w 9144000"/>
              <a:gd name="connsiteY6" fmla="*/ 0 h 3783806"/>
              <a:gd name="connsiteX0" fmla="*/ 0 w 9144000"/>
              <a:gd name="connsiteY0" fmla="*/ 0 h 3783806"/>
              <a:gd name="connsiteX1" fmla="*/ 9144000 w 9144000"/>
              <a:gd name="connsiteY1" fmla="*/ 0 h 3783806"/>
              <a:gd name="connsiteX2" fmla="*/ 9144000 w 9144000"/>
              <a:gd name="connsiteY2" fmla="*/ 3783806 h 3783806"/>
              <a:gd name="connsiteX3" fmla="*/ 954881 w 9144000"/>
              <a:gd name="connsiteY3" fmla="*/ 3779044 h 3783806"/>
              <a:gd name="connsiteX4" fmla="*/ 821531 w 9144000"/>
              <a:gd name="connsiteY4" fmla="*/ 3779044 h 3783806"/>
              <a:gd name="connsiteX5" fmla="*/ 692944 w 9144000"/>
              <a:gd name="connsiteY5" fmla="*/ 3781425 h 3783806"/>
              <a:gd name="connsiteX6" fmla="*/ 0 w 9144000"/>
              <a:gd name="connsiteY6" fmla="*/ 3783806 h 3783806"/>
              <a:gd name="connsiteX7" fmla="*/ 0 w 9144000"/>
              <a:gd name="connsiteY7" fmla="*/ 0 h 3783806"/>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44"/>
              <a:gd name="connsiteX1" fmla="*/ 9144000 w 9144000"/>
              <a:gd name="connsiteY1" fmla="*/ 0 h 4024344"/>
              <a:gd name="connsiteX2" fmla="*/ 9144000 w 9144000"/>
              <a:gd name="connsiteY2" fmla="*/ 3783806 h 4024344"/>
              <a:gd name="connsiteX3" fmla="*/ 954881 w 9144000"/>
              <a:gd name="connsiteY3" fmla="*/ 3779044 h 4024344"/>
              <a:gd name="connsiteX4" fmla="*/ 826293 w 9144000"/>
              <a:gd name="connsiteY4" fmla="*/ 4024313 h 4024344"/>
              <a:gd name="connsiteX5" fmla="*/ 692944 w 9144000"/>
              <a:gd name="connsiteY5" fmla="*/ 3781425 h 4024344"/>
              <a:gd name="connsiteX6" fmla="*/ 0 w 9144000"/>
              <a:gd name="connsiteY6" fmla="*/ 3783806 h 4024344"/>
              <a:gd name="connsiteX7" fmla="*/ 0 w 9144000"/>
              <a:gd name="connsiteY7" fmla="*/ 0 h 4024344"/>
              <a:gd name="connsiteX0" fmla="*/ 0 w 9144000"/>
              <a:gd name="connsiteY0" fmla="*/ 0 h 4024665"/>
              <a:gd name="connsiteX1" fmla="*/ 9144000 w 9144000"/>
              <a:gd name="connsiteY1" fmla="*/ 0 h 4024665"/>
              <a:gd name="connsiteX2" fmla="*/ 9144000 w 9144000"/>
              <a:gd name="connsiteY2" fmla="*/ 3783806 h 4024665"/>
              <a:gd name="connsiteX3" fmla="*/ 954881 w 9144000"/>
              <a:gd name="connsiteY3" fmla="*/ 3779044 h 4024665"/>
              <a:gd name="connsiteX4" fmla="*/ 826293 w 9144000"/>
              <a:gd name="connsiteY4" fmla="*/ 4024313 h 4024665"/>
              <a:gd name="connsiteX5" fmla="*/ 692944 w 9144000"/>
              <a:gd name="connsiteY5" fmla="*/ 3781425 h 4024665"/>
              <a:gd name="connsiteX6" fmla="*/ 0 w 9144000"/>
              <a:gd name="connsiteY6" fmla="*/ 3783806 h 4024665"/>
              <a:gd name="connsiteX7" fmla="*/ 0 w 9144000"/>
              <a:gd name="connsiteY7" fmla="*/ 0 h 4024665"/>
              <a:gd name="connsiteX0" fmla="*/ 0 w 9144000"/>
              <a:gd name="connsiteY0" fmla="*/ 0 h 4024519"/>
              <a:gd name="connsiteX1" fmla="*/ 9144000 w 9144000"/>
              <a:gd name="connsiteY1" fmla="*/ 0 h 4024519"/>
              <a:gd name="connsiteX2" fmla="*/ 9144000 w 9144000"/>
              <a:gd name="connsiteY2" fmla="*/ 3783806 h 4024519"/>
              <a:gd name="connsiteX3" fmla="*/ 954881 w 9144000"/>
              <a:gd name="connsiteY3" fmla="*/ 3779044 h 4024519"/>
              <a:gd name="connsiteX4" fmla="*/ 826293 w 9144000"/>
              <a:gd name="connsiteY4" fmla="*/ 4024313 h 4024519"/>
              <a:gd name="connsiteX5" fmla="*/ 692944 w 9144000"/>
              <a:gd name="connsiteY5" fmla="*/ 3781425 h 4024519"/>
              <a:gd name="connsiteX6" fmla="*/ 0 w 9144000"/>
              <a:gd name="connsiteY6" fmla="*/ 3783806 h 4024519"/>
              <a:gd name="connsiteX7" fmla="*/ 0 w 9144000"/>
              <a:gd name="connsiteY7" fmla="*/ 0 h 4024519"/>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8131"/>
              <a:gd name="connsiteX1" fmla="*/ 9144000 w 9144000"/>
              <a:gd name="connsiteY1" fmla="*/ 0 h 4028131"/>
              <a:gd name="connsiteX2" fmla="*/ 9144000 w 9144000"/>
              <a:gd name="connsiteY2" fmla="*/ 3783806 h 4028131"/>
              <a:gd name="connsiteX3" fmla="*/ 964406 w 9144000"/>
              <a:gd name="connsiteY3" fmla="*/ 3781426 h 4028131"/>
              <a:gd name="connsiteX4" fmla="*/ 826293 w 9144000"/>
              <a:gd name="connsiteY4" fmla="*/ 4024313 h 4028131"/>
              <a:gd name="connsiteX5" fmla="*/ 692944 w 9144000"/>
              <a:gd name="connsiteY5" fmla="*/ 3781425 h 4028131"/>
              <a:gd name="connsiteX6" fmla="*/ 0 w 9144000"/>
              <a:gd name="connsiteY6" fmla="*/ 3783806 h 4028131"/>
              <a:gd name="connsiteX7" fmla="*/ 0 w 9144000"/>
              <a:gd name="connsiteY7" fmla="*/ 0 h 4028131"/>
              <a:gd name="connsiteX0" fmla="*/ 0 w 9144000"/>
              <a:gd name="connsiteY0" fmla="*/ 0 h 4024412"/>
              <a:gd name="connsiteX1" fmla="*/ 9144000 w 9144000"/>
              <a:gd name="connsiteY1" fmla="*/ 0 h 4024412"/>
              <a:gd name="connsiteX2" fmla="*/ 9144000 w 9144000"/>
              <a:gd name="connsiteY2" fmla="*/ 3783806 h 4024412"/>
              <a:gd name="connsiteX3" fmla="*/ 964406 w 9144000"/>
              <a:gd name="connsiteY3" fmla="*/ 3781426 h 4024412"/>
              <a:gd name="connsiteX4" fmla="*/ 826293 w 9144000"/>
              <a:gd name="connsiteY4" fmla="*/ 4024313 h 4024412"/>
              <a:gd name="connsiteX5" fmla="*/ 692944 w 9144000"/>
              <a:gd name="connsiteY5" fmla="*/ 3781425 h 4024412"/>
              <a:gd name="connsiteX6" fmla="*/ 0 w 9144000"/>
              <a:gd name="connsiteY6" fmla="*/ 3783806 h 4024412"/>
              <a:gd name="connsiteX7" fmla="*/ 0 w 9144000"/>
              <a:gd name="connsiteY7" fmla="*/ 0 h 4024412"/>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66750 w 9144000"/>
              <a:gd name="connsiteY5" fmla="*/ 3781425 h 4024313"/>
              <a:gd name="connsiteX6" fmla="*/ 0 w 9144000"/>
              <a:gd name="connsiteY6" fmla="*/ 3783806 h 4024313"/>
              <a:gd name="connsiteX7" fmla="*/ 0 w 9144000"/>
              <a:gd name="connsiteY7" fmla="*/ 0 h 4024313"/>
              <a:gd name="connsiteX0" fmla="*/ 0 w 9144000"/>
              <a:gd name="connsiteY0" fmla="*/ 0 h 4024316"/>
              <a:gd name="connsiteX1" fmla="*/ 9144000 w 9144000"/>
              <a:gd name="connsiteY1" fmla="*/ 0 h 4024316"/>
              <a:gd name="connsiteX2" fmla="*/ 9144000 w 9144000"/>
              <a:gd name="connsiteY2" fmla="*/ 3783806 h 4024316"/>
              <a:gd name="connsiteX3" fmla="*/ 945356 w 9144000"/>
              <a:gd name="connsiteY3" fmla="*/ 3786189 h 4024316"/>
              <a:gd name="connsiteX4" fmla="*/ 826293 w 9144000"/>
              <a:gd name="connsiteY4" fmla="*/ 4024313 h 4024316"/>
              <a:gd name="connsiteX5" fmla="*/ 666750 w 9144000"/>
              <a:gd name="connsiteY5" fmla="*/ 3781425 h 4024316"/>
              <a:gd name="connsiteX6" fmla="*/ 0 w 9144000"/>
              <a:gd name="connsiteY6" fmla="*/ 3783806 h 4024316"/>
              <a:gd name="connsiteX7" fmla="*/ 0 w 9144000"/>
              <a:gd name="connsiteY7" fmla="*/ 0 h 4024316"/>
              <a:gd name="connsiteX0" fmla="*/ 0 w 9144000"/>
              <a:gd name="connsiteY0" fmla="*/ 0 h 4029078"/>
              <a:gd name="connsiteX1" fmla="*/ 9144000 w 9144000"/>
              <a:gd name="connsiteY1" fmla="*/ 0 h 4029078"/>
              <a:gd name="connsiteX2" fmla="*/ 9144000 w 9144000"/>
              <a:gd name="connsiteY2" fmla="*/ 3783806 h 4029078"/>
              <a:gd name="connsiteX3" fmla="*/ 945356 w 9144000"/>
              <a:gd name="connsiteY3" fmla="*/ 3786189 h 4029078"/>
              <a:gd name="connsiteX4" fmla="*/ 809624 w 9144000"/>
              <a:gd name="connsiteY4" fmla="*/ 4029075 h 4029078"/>
              <a:gd name="connsiteX5" fmla="*/ 666750 w 9144000"/>
              <a:gd name="connsiteY5" fmla="*/ 3781425 h 4029078"/>
              <a:gd name="connsiteX6" fmla="*/ 0 w 9144000"/>
              <a:gd name="connsiteY6" fmla="*/ 3783806 h 4029078"/>
              <a:gd name="connsiteX7" fmla="*/ 0 w 9144000"/>
              <a:gd name="connsiteY7" fmla="*/ 0 h 4029078"/>
              <a:gd name="connsiteX0" fmla="*/ 0 w 9144000"/>
              <a:gd name="connsiteY0" fmla="*/ 0 h 4029106"/>
              <a:gd name="connsiteX1" fmla="*/ 9144000 w 9144000"/>
              <a:gd name="connsiteY1" fmla="*/ 0 h 4029106"/>
              <a:gd name="connsiteX2" fmla="*/ 9144000 w 9144000"/>
              <a:gd name="connsiteY2" fmla="*/ 3783806 h 4029106"/>
              <a:gd name="connsiteX3" fmla="*/ 945356 w 9144000"/>
              <a:gd name="connsiteY3" fmla="*/ 3786189 h 4029106"/>
              <a:gd name="connsiteX4" fmla="*/ 809624 w 9144000"/>
              <a:gd name="connsiteY4" fmla="*/ 4029075 h 4029106"/>
              <a:gd name="connsiteX5" fmla="*/ 666750 w 9144000"/>
              <a:gd name="connsiteY5" fmla="*/ 3781425 h 4029106"/>
              <a:gd name="connsiteX6" fmla="*/ 0 w 9144000"/>
              <a:gd name="connsiteY6" fmla="*/ 3783806 h 4029106"/>
              <a:gd name="connsiteX7" fmla="*/ 0 w 9144000"/>
              <a:gd name="connsiteY7" fmla="*/ 0 h 4029106"/>
              <a:gd name="connsiteX0" fmla="*/ 0 w 9144000"/>
              <a:gd name="connsiteY0" fmla="*/ 0 h 4029106"/>
              <a:gd name="connsiteX1" fmla="*/ 9144000 w 9144000"/>
              <a:gd name="connsiteY1" fmla="*/ 0 h 4029106"/>
              <a:gd name="connsiteX2" fmla="*/ 9144000 w 9144000"/>
              <a:gd name="connsiteY2" fmla="*/ 3783806 h 4029106"/>
              <a:gd name="connsiteX3" fmla="*/ 945356 w 9144000"/>
              <a:gd name="connsiteY3" fmla="*/ 3786189 h 4029106"/>
              <a:gd name="connsiteX4" fmla="*/ 809624 w 9144000"/>
              <a:gd name="connsiteY4" fmla="*/ 4029075 h 4029106"/>
              <a:gd name="connsiteX5" fmla="*/ 666750 w 9144000"/>
              <a:gd name="connsiteY5" fmla="*/ 3781425 h 4029106"/>
              <a:gd name="connsiteX6" fmla="*/ 0 w 9144000"/>
              <a:gd name="connsiteY6" fmla="*/ 3783806 h 4029106"/>
              <a:gd name="connsiteX7" fmla="*/ 0 w 9144000"/>
              <a:gd name="connsiteY7" fmla="*/ 0 h 4029106"/>
              <a:gd name="connsiteX0" fmla="*/ 0 w 9144000"/>
              <a:gd name="connsiteY0" fmla="*/ 0 h 4039816"/>
              <a:gd name="connsiteX1" fmla="*/ 9144000 w 9144000"/>
              <a:gd name="connsiteY1" fmla="*/ 0 h 4039816"/>
              <a:gd name="connsiteX2" fmla="*/ 9144000 w 9144000"/>
              <a:gd name="connsiteY2" fmla="*/ 3783806 h 4039816"/>
              <a:gd name="connsiteX3" fmla="*/ 945356 w 9144000"/>
              <a:gd name="connsiteY3" fmla="*/ 3786189 h 4039816"/>
              <a:gd name="connsiteX4" fmla="*/ 854869 w 9144000"/>
              <a:gd name="connsiteY4" fmla="*/ 3974305 h 4039816"/>
              <a:gd name="connsiteX5" fmla="*/ 809624 w 9144000"/>
              <a:gd name="connsiteY5" fmla="*/ 4029075 h 4039816"/>
              <a:gd name="connsiteX6" fmla="*/ 666750 w 9144000"/>
              <a:gd name="connsiteY6" fmla="*/ 3781425 h 4039816"/>
              <a:gd name="connsiteX7" fmla="*/ 0 w 9144000"/>
              <a:gd name="connsiteY7" fmla="*/ 3783806 h 4039816"/>
              <a:gd name="connsiteX8" fmla="*/ 0 w 9144000"/>
              <a:gd name="connsiteY8" fmla="*/ 0 h 4039816"/>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4869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4869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88634"/>
              <a:gd name="connsiteX1" fmla="*/ 9144000 w 9144000"/>
              <a:gd name="connsiteY1" fmla="*/ 0 h 4088634"/>
              <a:gd name="connsiteX2" fmla="*/ 9144000 w 9144000"/>
              <a:gd name="connsiteY2" fmla="*/ 3783806 h 4088634"/>
              <a:gd name="connsiteX3" fmla="*/ 945356 w 9144000"/>
              <a:gd name="connsiteY3" fmla="*/ 3786189 h 4088634"/>
              <a:gd name="connsiteX4" fmla="*/ 850106 w 9144000"/>
              <a:gd name="connsiteY4" fmla="*/ 3974305 h 4088634"/>
              <a:gd name="connsiteX5" fmla="*/ 809624 w 9144000"/>
              <a:gd name="connsiteY5" fmla="*/ 4088606 h 4088634"/>
              <a:gd name="connsiteX6" fmla="*/ 766763 w 9144000"/>
              <a:gd name="connsiteY6" fmla="*/ 3983830 h 4088634"/>
              <a:gd name="connsiteX7" fmla="*/ 666750 w 9144000"/>
              <a:gd name="connsiteY7" fmla="*/ 3781425 h 4088634"/>
              <a:gd name="connsiteX8" fmla="*/ 0 w 9144000"/>
              <a:gd name="connsiteY8" fmla="*/ 3783806 h 4088634"/>
              <a:gd name="connsiteX9" fmla="*/ 0 w 9144000"/>
              <a:gd name="connsiteY9" fmla="*/ 0 h 4088634"/>
              <a:gd name="connsiteX0" fmla="*/ 0 w 9144000"/>
              <a:gd name="connsiteY0" fmla="*/ 0 h 4098155"/>
              <a:gd name="connsiteX1" fmla="*/ 9144000 w 9144000"/>
              <a:gd name="connsiteY1" fmla="*/ 0 h 4098155"/>
              <a:gd name="connsiteX2" fmla="*/ 9144000 w 9144000"/>
              <a:gd name="connsiteY2" fmla="*/ 3783806 h 4098155"/>
              <a:gd name="connsiteX3" fmla="*/ 945356 w 9144000"/>
              <a:gd name="connsiteY3" fmla="*/ 3786189 h 4098155"/>
              <a:gd name="connsiteX4" fmla="*/ 850106 w 9144000"/>
              <a:gd name="connsiteY4" fmla="*/ 3974305 h 4098155"/>
              <a:gd name="connsiteX5" fmla="*/ 814386 w 9144000"/>
              <a:gd name="connsiteY5" fmla="*/ 4098131 h 4098155"/>
              <a:gd name="connsiteX6" fmla="*/ 766763 w 9144000"/>
              <a:gd name="connsiteY6" fmla="*/ 3983830 h 4098155"/>
              <a:gd name="connsiteX7" fmla="*/ 666750 w 9144000"/>
              <a:gd name="connsiteY7" fmla="*/ 3781425 h 4098155"/>
              <a:gd name="connsiteX8" fmla="*/ 0 w 9144000"/>
              <a:gd name="connsiteY8" fmla="*/ 3783806 h 4098155"/>
              <a:gd name="connsiteX9" fmla="*/ 0 w 9144000"/>
              <a:gd name="connsiteY9" fmla="*/ 0 h 4098155"/>
              <a:gd name="connsiteX0" fmla="*/ 0 w 9144000"/>
              <a:gd name="connsiteY0" fmla="*/ 0 h 4098155"/>
              <a:gd name="connsiteX1" fmla="*/ 9144000 w 9144000"/>
              <a:gd name="connsiteY1" fmla="*/ 0 h 4098155"/>
              <a:gd name="connsiteX2" fmla="*/ 9144000 w 9144000"/>
              <a:gd name="connsiteY2" fmla="*/ 3783806 h 4098155"/>
              <a:gd name="connsiteX3" fmla="*/ 945356 w 9144000"/>
              <a:gd name="connsiteY3" fmla="*/ 3786189 h 4098155"/>
              <a:gd name="connsiteX4" fmla="*/ 850106 w 9144000"/>
              <a:gd name="connsiteY4" fmla="*/ 3974305 h 4098155"/>
              <a:gd name="connsiteX5" fmla="*/ 802480 w 9144000"/>
              <a:gd name="connsiteY5" fmla="*/ 4098131 h 4098155"/>
              <a:gd name="connsiteX6" fmla="*/ 766763 w 9144000"/>
              <a:gd name="connsiteY6" fmla="*/ 3983830 h 4098155"/>
              <a:gd name="connsiteX7" fmla="*/ 666750 w 9144000"/>
              <a:gd name="connsiteY7" fmla="*/ 3781425 h 4098155"/>
              <a:gd name="connsiteX8" fmla="*/ 0 w 9144000"/>
              <a:gd name="connsiteY8" fmla="*/ 3783806 h 4098155"/>
              <a:gd name="connsiteX9" fmla="*/ 0 w 9144000"/>
              <a:gd name="connsiteY9" fmla="*/ 0 h 4098155"/>
              <a:gd name="connsiteX0" fmla="*/ 0 w 9144000"/>
              <a:gd name="connsiteY0" fmla="*/ 0 h 4099570"/>
              <a:gd name="connsiteX1" fmla="*/ 9144000 w 9144000"/>
              <a:gd name="connsiteY1" fmla="*/ 0 h 4099570"/>
              <a:gd name="connsiteX2" fmla="*/ 9144000 w 9144000"/>
              <a:gd name="connsiteY2" fmla="*/ 3783806 h 4099570"/>
              <a:gd name="connsiteX3" fmla="*/ 945356 w 9144000"/>
              <a:gd name="connsiteY3" fmla="*/ 3786189 h 4099570"/>
              <a:gd name="connsiteX4" fmla="*/ 850106 w 9144000"/>
              <a:gd name="connsiteY4" fmla="*/ 3974305 h 4099570"/>
              <a:gd name="connsiteX5" fmla="*/ 802480 w 9144000"/>
              <a:gd name="connsiteY5" fmla="*/ 4098131 h 4099570"/>
              <a:gd name="connsiteX6" fmla="*/ 766763 w 9144000"/>
              <a:gd name="connsiteY6" fmla="*/ 3983830 h 4099570"/>
              <a:gd name="connsiteX7" fmla="*/ 666750 w 9144000"/>
              <a:gd name="connsiteY7" fmla="*/ 3781425 h 4099570"/>
              <a:gd name="connsiteX8" fmla="*/ 0 w 9144000"/>
              <a:gd name="connsiteY8" fmla="*/ 3783806 h 4099570"/>
              <a:gd name="connsiteX9" fmla="*/ 0 w 9144000"/>
              <a:gd name="connsiteY9" fmla="*/ 0 h 4099570"/>
              <a:gd name="connsiteX0" fmla="*/ 0 w 9144000"/>
              <a:gd name="connsiteY0" fmla="*/ 0 h 4098135"/>
              <a:gd name="connsiteX1" fmla="*/ 9144000 w 9144000"/>
              <a:gd name="connsiteY1" fmla="*/ 0 h 4098135"/>
              <a:gd name="connsiteX2" fmla="*/ 9144000 w 9144000"/>
              <a:gd name="connsiteY2" fmla="*/ 3783806 h 4098135"/>
              <a:gd name="connsiteX3" fmla="*/ 945356 w 9144000"/>
              <a:gd name="connsiteY3" fmla="*/ 3786189 h 4098135"/>
              <a:gd name="connsiteX4" fmla="*/ 850106 w 9144000"/>
              <a:gd name="connsiteY4" fmla="*/ 3974305 h 4098135"/>
              <a:gd name="connsiteX5" fmla="*/ 802480 w 9144000"/>
              <a:gd name="connsiteY5" fmla="*/ 4098131 h 4098135"/>
              <a:gd name="connsiteX6" fmla="*/ 766763 w 9144000"/>
              <a:gd name="connsiteY6" fmla="*/ 3983830 h 4098135"/>
              <a:gd name="connsiteX7" fmla="*/ 666750 w 9144000"/>
              <a:gd name="connsiteY7" fmla="*/ 3781425 h 4098135"/>
              <a:gd name="connsiteX8" fmla="*/ 0 w 9144000"/>
              <a:gd name="connsiteY8" fmla="*/ 3783806 h 4098135"/>
              <a:gd name="connsiteX9" fmla="*/ 0 w 9144000"/>
              <a:gd name="connsiteY9" fmla="*/ 0 h 4098135"/>
              <a:gd name="connsiteX0" fmla="*/ 0 w 9144000"/>
              <a:gd name="connsiteY0" fmla="*/ 0 h 4100517"/>
              <a:gd name="connsiteX1" fmla="*/ 9144000 w 9144000"/>
              <a:gd name="connsiteY1" fmla="*/ 0 h 4100517"/>
              <a:gd name="connsiteX2" fmla="*/ 9144000 w 9144000"/>
              <a:gd name="connsiteY2" fmla="*/ 3783806 h 4100517"/>
              <a:gd name="connsiteX3" fmla="*/ 945356 w 9144000"/>
              <a:gd name="connsiteY3" fmla="*/ 3786189 h 4100517"/>
              <a:gd name="connsiteX4" fmla="*/ 850106 w 9144000"/>
              <a:gd name="connsiteY4" fmla="*/ 3974305 h 4100517"/>
              <a:gd name="connsiteX5" fmla="*/ 816767 w 9144000"/>
              <a:gd name="connsiteY5" fmla="*/ 4100513 h 4100517"/>
              <a:gd name="connsiteX6" fmla="*/ 766763 w 9144000"/>
              <a:gd name="connsiteY6" fmla="*/ 3983830 h 4100517"/>
              <a:gd name="connsiteX7" fmla="*/ 666750 w 9144000"/>
              <a:gd name="connsiteY7" fmla="*/ 3781425 h 4100517"/>
              <a:gd name="connsiteX8" fmla="*/ 0 w 9144000"/>
              <a:gd name="connsiteY8" fmla="*/ 3783806 h 4100517"/>
              <a:gd name="connsiteX9" fmla="*/ 0 w 9144000"/>
              <a:gd name="connsiteY9" fmla="*/ 0 h 4100517"/>
              <a:gd name="connsiteX0" fmla="*/ 0 w 9144000"/>
              <a:gd name="connsiteY0" fmla="*/ 0 h 4021977"/>
              <a:gd name="connsiteX1" fmla="*/ 9144000 w 9144000"/>
              <a:gd name="connsiteY1" fmla="*/ 0 h 4021977"/>
              <a:gd name="connsiteX2" fmla="*/ 9144000 w 9144000"/>
              <a:gd name="connsiteY2" fmla="*/ 3783806 h 4021977"/>
              <a:gd name="connsiteX3" fmla="*/ 945356 w 9144000"/>
              <a:gd name="connsiteY3" fmla="*/ 3786189 h 4021977"/>
              <a:gd name="connsiteX4" fmla="*/ 850106 w 9144000"/>
              <a:gd name="connsiteY4" fmla="*/ 3974305 h 4021977"/>
              <a:gd name="connsiteX5" fmla="*/ 807242 w 9144000"/>
              <a:gd name="connsiteY5" fmla="*/ 4021931 h 4021977"/>
              <a:gd name="connsiteX6" fmla="*/ 766763 w 9144000"/>
              <a:gd name="connsiteY6" fmla="*/ 3983830 h 4021977"/>
              <a:gd name="connsiteX7" fmla="*/ 666750 w 9144000"/>
              <a:gd name="connsiteY7" fmla="*/ 3781425 h 4021977"/>
              <a:gd name="connsiteX8" fmla="*/ 0 w 9144000"/>
              <a:gd name="connsiteY8" fmla="*/ 3783806 h 4021977"/>
              <a:gd name="connsiteX9" fmla="*/ 0 w 9144000"/>
              <a:gd name="connsiteY9" fmla="*/ 0 h 4021977"/>
              <a:gd name="connsiteX0" fmla="*/ 0 w 9144000"/>
              <a:gd name="connsiteY0" fmla="*/ 0 h 4022430"/>
              <a:gd name="connsiteX1" fmla="*/ 9144000 w 9144000"/>
              <a:gd name="connsiteY1" fmla="*/ 0 h 4022430"/>
              <a:gd name="connsiteX2" fmla="*/ 9144000 w 9144000"/>
              <a:gd name="connsiteY2" fmla="*/ 3783806 h 4022430"/>
              <a:gd name="connsiteX3" fmla="*/ 945356 w 9144000"/>
              <a:gd name="connsiteY3" fmla="*/ 3786189 h 4022430"/>
              <a:gd name="connsiteX4" fmla="*/ 850106 w 9144000"/>
              <a:gd name="connsiteY4" fmla="*/ 3974305 h 4022430"/>
              <a:gd name="connsiteX5" fmla="*/ 807242 w 9144000"/>
              <a:gd name="connsiteY5" fmla="*/ 4021931 h 4022430"/>
              <a:gd name="connsiteX6" fmla="*/ 766763 w 9144000"/>
              <a:gd name="connsiteY6" fmla="*/ 3983830 h 4022430"/>
              <a:gd name="connsiteX7" fmla="*/ 666750 w 9144000"/>
              <a:gd name="connsiteY7" fmla="*/ 3781425 h 4022430"/>
              <a:gd name="connsiteX8" fmla="*/ 0 w 9144000"/>
              <a:gd name="connsiteY8" fmla="*/ 3783806 h 4022430"/>
              <a:gd name="connsiteX9" fmla="*/ 0 w 9144000"/>
              <a:gd name="connsiteY9" fmla="*/ 0 h 4022430"/>
              <a:gd name="connsiteX0" fmla="*/ 0 w 9144000"/>
              <a:gd name="connsiteY0" fmla="*/ 0 h 4022430"/>
              <a:gd name="connsiteX1" fmla="*/ 9144000 w 9144000"/>
              <a:gd name="connsiteY1" fmla="*/ 0 h 4022430"/>
              <a:gd name="connsiteX2" fmla="*/ 9144000 w 9144000"/>
              <a:gd name="connsiteY2" fmla="*/ 3783806 h 4022430"/>
              <a:gd name="connsiteX3" fmla="*/ 945356 w 9144000"/>
              <a:gd name="connsiteY3" fmla="*/ 3786189 h 4022430"/>
              <a:gd name="connsiteX4" fmla="*/ 850106 w 9144000"/>
              <a:gd name="connsiteY4" fmla="*/ 3974305 h 4022430"/>
              <a:gd name="connsiteX5" fmla="*/ 807242 w 9144000"/>
              <a:gd name="connsiteY5" fmla="*/ 4021931 h 4022430"/>
              <a:gd name="connsiteX6" fmla="*/ 766763 w 9144000"/>
              <a:gd name="connsiteY6" fmla="*/ 3983830 h 4022430"/>
              <a:gd name="connsiteX7" fmla="*/ 666750 w 9144000"/>
              <a:gd name="connsiteY7" fmla="*/ 3781425 h 4022430"/>
              <a:gd name="connsiteX8" fmla="*/ 0 w 9144000"/>
              <a:gd name="connsiteY8" fmla="*/ 3783806 h 4022430"/>
              <a:gd name="connsiteX9" fmla="*/ 0 w 9144000"/>
              <a:gd name="connsiteY9" fmla="*/ 0 h 4022430"/>
              <a:gd name="connsiteX0" fmla="*/ 0 w 9144000"/>
              <a:gd name="connsiteY0" fmla="*/ 0 h 4024744"/>
              <a:gd name="connsiteX1" fmla="*/ 9144000 w 9144000"/>
              <a:gd name="connsiteY1" fmla="*/ 0 h 4024744"/>
              <a:gd name="connsiteX2" fmla="*/ 9144000 w 9144000"/>
              <a:gd name="connsiteY2" fmla="*/ 3783806 h 4024744"/>
              <a:gd name="connsiteX3" fmla="*/ 945356 w 9144000"/>
              <a:gd name="connsiteY3" fmla="*/ 3786189 h 4024744"/>
              <a:gd name="connsiteX4" fmla="*/ 850106 w 9144000"/>
              <a:gd name="connsiteY4" fmla="*/ 3974305 h 4024744"/>
              <a:gd name="connsiteX5" fmla="*/ 804860 w 9144000"/>
              <a:gd name="connsiteY5" fmla="*/ 4024313 h 4024744"/>
              <a:gd name="connsiteX6" fmla="*/ 766763 w 9144000"/>
              <a:gd name="connsiteY6" fmla="*/ 3983830 h 4024744"/>
              <a:gd name="connsiteX7" fmla="*/ 666750 w 9144000"/>
              <a:gd name="connsiteY7" fmla="*/ 3781425 h 4024744"/>
              <a:gd name="connsiteX8" fmla="*/ 0 w 9144000"/>
              <a:gd name="connsiteY8" fmla="*/ 3783806 h 4024744"/>
              <a:gd name="connsiteX9" fmla="*/ 0 w 9144000"/>
              <a:gd name="connsiteY9" fmla="*/ 0 h 4024744"/>
              <a:gd name="connsiteX0" fmla="*/ 0 w 9144000"/>
              <a:gd name="connsiteY0" fmla="*/ 0 h 4024342"/>
              <a:gd name="connsiteX1" fmla="*/ 9144000 w 9144000"/>
              <a:gd name="connsiteY1" fmla="*/ 0 h 4024342"/>
              <a:gd name="connsiteX2" fmla="*/ 9144000 w 9144000"/>
              <a:gd name="connsiteY2" fmla="*/ 3783806 h 4024342"/>
              <a:gd name="connsiteX3" fmla="*/ 945356 w 9144000"/>
              <a:gd name="connsiteY3" fmla="*/ 3786189 h 4024342"/>
              <a:gd name="connsiteX4" fmla="*/ 850106 w 9144000"/>
              <a:gd name="connsiteY4" fmla="*/ 3974305 h 4024342"/>
              <a:gd name="connsiteX5" fmla="*/ 804860 w 9144000"/>
              <a:gd name="connsiteY5" fmla="*/ 4024313 h 4024342"/>
              <a:gd name="connsiteX6" fmla="*/ 766763 w 9144000"/>
              <a:gd name="connsiteY6" fmla="*/ 3983830 h 4024342"/>
              <a:gd name="connsiteX7" fmla="*/ 666750 w 9144000"/>
              <a:gd name="connsiteY7" fmla="*/ 3781425 h 4024342"/>
              <a:gd name="connsiteX8" fmla="*/ 0 w 9144000"/>
              <a:gd name="connsiteY8" fmla="*/ 3783806 h 4024342"/>
              <a:gd name="connsiteX9" fmla="*/ 0 w 9144000"/>
              <a:gd name="connsiteY9" fmla="*/ 0 h 4024342"/>
              <a:gd name="connsiteX0" fmla="*/ 0 w 9144000"/>
              <a:gd name="connsiteY0" fmla="*/ 0 h 4024342"/>
              <a:gd name="connsiteX1" fmla="*/ 9144000 w 9144000"/>
              <a:gd name="connsiteY1" fmla="*/ 0 h 4024342"/>
              <a:gd name="connsiteX2" fmla="*/ 9144000 w 9144000"/>
              <a:gd name="connsiteY2" fmla="*/ 3783806 h 4024342"/>
              <a:gd name="connsiteX3" fmla="*/ 945356 w 9144000"/>
              <a:gd name="connsiteY3" fmla="*/ 3786189 h 4024342"/>
              <a:gd name="connsiteX4" fmla="*/ 850106 w 9144000"/>
              <a:gd name="connsiteY4" fmla="*/ 3974305 h 4024342"/>
              <a:gd name="connsiteX5" fmla="*/ 804860 w 9144000"/>
              <a:gd name="connsiteY5" fmla="*/ 4024313 h 4024342"/>
              <a:gd name="connsiteX6" fmla="*/ 766763 w 9144000"/>
              <a:gd name="connsiteY6" fmla="*/ 3983830 h 4024342"/>
              <a:gd name="connsiteX7" fmla="*/ 666750 w 9144000"/>
              <a:gd name="connsiteY7" fmla="*/ 3781425 h 4024342"/>
              <a:gd name="connsiteX8" fmla="*/ 0 w 9144000"/>
              <a:gd name="connsiteY8" fmla="*/ 3783806 h 4024342"/>
              <a:gd name="connsiteX9" fmla="*/ 0 w 9144000"/>
              <a:gd name="connsiteY9" fmla="*/ 0 h 4024342"/>
              <a:gd name="connsiteX0" fmla="*/ 0 w 9144000"/>
              <a:gd name="connsiteY0" fmla="*/ 0 h 4024784"/>
              <a:gd name="connsiteX1" fmla="*/ 9144000 w 9144000"/>
              <a:gd name="connsiteY1" fmla="*/ 0 h 4024784"/>
              <a:gd name="connsiteX2" fmla="*/ 9144000 w 9144000"/>
              <a:gd name="connsiteY2" fmla="*/ 3783806 h 4024784"/>
              <a:gd name="connsiteX3" fmla="*/ 945356 w 9144000"/>
              <a:gd name="connsiteY3" fmla="*/ 3786189 h 4024784"/>
              <a:gd name="connsiteX4" fmla="*/ 850106 w 9144000"/>
              <a:gd name="connsiteY4" fmla="*/ 3974305 h 4024784"/>
              <a:gd name="connsiteX5" fmla="*/ 804860 w 9144000"/>
              <a:gd name="connsiteY5" fmla="*/ 4024313 h 4024784"/>
              <a:gd name="connsiteX6" fmla="*/ 766763 w 9144000"/>
              <a:gd name="connsiteY6" fmla="*/ 3983830 h 4024784"/>
              <a:gd name="connsiteX7" fmla="*/ 666750 w 9144000"/>
              <a:gd name="connsiteY7" fmla="*/ 3781425 h 4024784"/>
              <a:gd name="connsiteX8" fmla="*/ 0 w 9144000"/>
              <a:gd name="connsiteY8" fmla="*/ 3783806 h 4024784"/>
              <a:gd name="connsiteX9" fmla="*/ 0 w 9144000"/>
              <a:gd name="connsiteY9" fmla="*/ 0 h 4024784"/>
              <a:gd name="connsiteX0" fmla="*/ 0 w 9144000"/>
              <a:gd name="connsiteY0" fmla="*/ 0 h 4024784"/>
              <a:gd name="connsiteX1" fmla="*/ 9144000 w 9144000"/>
              <a:gd name="connsiteY1" fmla="*/ 0 h 4024784"/>
              <a:gd name="connsiteX2" fmla="*/ 9144000 w 9144000"/>
              <a:gd name="connsiteY2" fmla="*/ 3783806 h 4024784"/>
              <a:gd name="connsiteX3" fmla="*/ 942975 w 9144000"/>
              <a:gd name="connsiteY3" fmla="*/ 3788570 h 4024784"/>
              <a:gd name="connsiteX4" fmla="*/ 850106 w 9144000"/>
              <a:gd name="connsiteY4" fmla="*/ 3974305 h 4024784"/>
              <a:gd name="connsiteX5" fmla="*/ 804860 w 9144000"/>
              <a:gd name="connsiteY5" fmla="*/ 4024313 h 4024784"/>
              <a:gd name="connsiteX6" fmla="*/ 766763 w 9144000"/>
              <a:gd name="connsiteY6" fmla="*/ 3983830 h 4024784"/>
              <a:gd name="connsiteX7" fmla="*/ 666750 w 9144000"/>
              <a:gd name="connsiteY7" fmla="*/ 3781425 h 4024784"/>
              <a:gd name="connsiteX8" fmla="*/ 0 w 9144000"/>
              <a:gd name="connsiteY8" fmla="*/ 3783806 h 4024784"/>
              <a:gd name="connsiteX9" fmla="*/ 0 w 9144000"/>
              <a:gd name="connsiteY9" fmla="*/ 0 h 4024784"/>
              <a:gd name="connsiteX0" fmla="*/ 0 w 9144000"/>
              <a:gd name="connsiteY0" fmla="*/ 0 h 4024870"/>
              <a:gd name="connsiteX1" fmla="*/ 9144000 w 9144000"/>
              <a:gd name="connsiteY1" fmla="*/ 0 h 4024870"/>
              <a:gd name="connsiteX2" fmla="*/ 9144000 w 9144000"/>
              <a:gd name="connsiteY2" fmla="*/ 3783806 h 4024870"/>
              <a:gd name="connsiteX3" fmla="*/ 942975 w 9144000"/>
              <a:gd name="connsiteY3" fmla="*/ 3788570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6750 w 9144000"/>
              <a:gd name="connsiteY7" fmla="*/ 3781425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83806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6750 w 9144000"/>
              <a:gd name="connsiteY7" fmla="*/ 3781425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83806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9131 w 9144000"/>
              <a:gd name="connsiteY7" fmla="*/ 3786188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90950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9131 w 9144000"/>
              <a:gd name="connsiteY7" fmla="*/ 3786188 h 4024870"/>
              <a:gd name="connsiteX8" fmla="*/ 0 w 9144000"/>
              <a:gd name="connsiteY8" fmla="*/ 3783806 h 4024870"/>
              <a:gd name="connsiteX9" fmla="*/ 0 w 9144000"/>
              <a:gd name="connsiteY9" fmla="*/ 0 h 4024870"/>
              <a:gd name="connsiteX0" fmla="*/ 0 w 9144000"/>
              <a:gd name="connsiteY0" fmla="*/ 0 h 4079133"/>
              <a:gd name="connsiteX1" fmla="*/ 9144000 w 9144000"/>
              <a:gd name="connsiteY1" fmla="*/ 0 h 4079133"/>
              <a:gd name="connsiteX2" fmla="*/ 9144000 w 9144000"/>
              <a:gd name="connsiteY2" fmla="*/ 3790950 h 4079133"/>
              <a:gd name="connsiteX3" fmla="*/ 940594 w 9144000"/>
              <a:gd name="connsiteY3" fmla="*/ 3786188 h 4079133"/>
              <a:gd name="connsiteX4" fmla="*/ 850106 w 9144000"/>
              <a:gd name="connsiteY4" fmla="*/ 3971924 h 4079133"/>
              <a:gd name="connsiteX5" fmla="*/ 804860 w 9144000"/>
              <a:gd name="connsiteY5" fmla="*/ 4079082 h 4079133"/>
              <a:gd name="connsiteX6" fmla="*/ 766763 w 9144000"/>
              <a:gd name="connsiteY6" fmla="*/ 3983830 h 4079133"/>
              <a:gd name="connsiteX7" fmla="*/ 669131 w 9144000"/>
              <a:gd name="connsiteY7" fmla="*/ 3786188 h 4079133"/>
              <a:gd name="connsiteX8" fmla="*/ 0 w 9144000"/>
              <a:gd name="connsiteY8" fmla="*/ 3783806 h 4079133"/>
              <a:gd name="connsiteX9" fmla="*/ 0 w 9144000"/>
              <a:gd name="connsiteY9" fmla="*/ 0 h 4079133"/>
              <a:gd name="connsiteX0" fmla="*/ 0 w 9144000"/>
              <a:gd name="connsiteY0" fmla="*/ 0 h 4079133"/>
              <a:gd name="connsiteX1" fmla="*/ 9144000 w 9144000"/>
              <a:gd name="connsiteY1" fmla="*/ 0 h 4079133"/>
              <a:gd name="connsiteX2" fmla="*/ 9144000 w 9144000"/>
              <a:gd name="connsiteY2" fmla="*/ 3790950 h 4079133"/>
              <a:gd name="connsiteX3" fmla="*/ 940594 w 9144000"/>
              <a:gd name="connsiteY3" fmla="*/ 3786188 h 4079133"/>
              <a:gd name="connsiteX4" fmla="*/ 850106 w 9144000"/>
              <a:gd name="connsiteY4" fmla="*/ 3971924 h 4079133"/>
              <a:gd name="connsiteX5" fmla="*/ 804860 w 9144000"/>
              <a:gd name="connsiteY5" fmla="*/ 4079082 h 4079133"/>
              <a:gd name="connsiteX6" fmla="*/ 766763 w 9144000"/>
              <a:gd name="connsiteY6" fmla="*/ 3983830 h 4079133"/>
              <a:gd name="connsiteX7" fmla="*/ 669131 w 9144000"/>
              <a:gd name="connsiteY7" fmla="*/ 3786188 h 4079133"/>
              <a:gd name="connsiteX8" fmla="*/ 0 w 9144000"/>
              <a:gd name="connsiteY8" fmla="*/ 3783806 h 4079133"/>
              <a:gd name="connsiteX9" fmla="*/ 0 w 9144000"/>
              <a:gd name="connsiteY9" fmla="*/ 0 h 407913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4860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1943"/>
              <a:gd name="connsiteX1" fmla="*/ 9144000 w 9144000"/>
              <a:gd name="connsiteY1" fmla="*/ 0 h 4021943"/>
              <a:gd name="connsiteX2" fmla="*/ 9144000 w 9144000"/>
              <a:gd name="connsiteY2" fmla="*/ 3790950 h 4021943"/>
              <a:gd name="connsiteX3" fmla="*/ 940594 w 9144000"/>
              <a:gd name="connsiteY3" fmla="*/ 3786188 h 4021943"/>
              <a:gd name="connsiteX4" fmla="*/ 850106 w 9144000"/>
              <a:gd name="connsiteY4" fmla="*/ 3971924 h 4021943"/>
              <a:gd name="connsiteX5" fmla="*/ 804860 w 9144000"/>
              <a:gd name="connsiteY5" fmla="*/ 4021932 h 4021943"/>
              <a:gd name="connsiteX6" fmla="*/ 766763 w 9144000"/>
              <a:gd name="connsiteY6" fmla="*/ 3983830 h 4021943"/>
              <a:gd name="connsiteX7" fmla="*/ 669131 w 9144000"/>
              <a:gd name="connsiteY7" fmla="*/ 3786188 h 4021943"/>
              <a:gd name="connsiteX8" fmla="*/ 0 w 9144000"/>
              <a:gd name="connsiteY8" fmla="*/ 3783806 h 4021943"/>
              <a:gd name="connsiteX9" fmla="*/ 0 w 9144000"/>
              <a:gd name="connsiteY9" fmla="*/ 0 h 4021943"/>
              <a:gd name="connsiteX0" fmla="*/ 0 w 9144000"/>
              <a:gd name="connsiteY0" fmla="*/ 0 h 4021943"/>
              <a:gd name="connsiteX1" fmla="*/ 9144000 w 9144000"/>
              <a:gd name="connsiteY1" fmla="*/ 0 h 4021943"/>
              <a:gd name="connsiteX2" fmla="*/ 9144000 w 9144000"/>
              <a:gd name="connsiteY2" fmla="*/ 3790950 h 4021943"/>
              <a:gd name="connsiteX3" fmla="*/ 940594 w 9144000"/>
              <a:gd name="connsiteY3" fmla="*/ 3786188 h 4021943"/>
              <a:gd name="connsiteX4" fmla="*/ 850106 w 9144000"/>
              <a:gd name="connsiteY4" fmla="*/ 3971924 h 4021943"/>
              <a:gd name="connsiteX5" fmla="*/ 804860 w 9144000"/>
              <a:gd name="connsiteY5" fmla="*/ 4021932 h 4021943"/>
              <a:gd name="connsiteX6" fmla="*/ 766763 w 9144000"/>
              <a:gd name="connsiteY6" fmla="*/ 3983830 h 4021943"/>
              <a:gd name="connsiteX7" fmla="*/ 669131 w 9144000"/>
              <a:gd name="connsiteY7" fmla="*/ 3786188 h 4021943"/>
              <a:gd name="connsiteX8" fmla="*/ 0 w 9144000"/>
              <a:gd name="connsiteY8" fmla="*/ 3783806 h 4021943"/>
              <a:gd name="connsiteX9" fmla="*/ 0 w 9144000"/>
              <a:gd name="connsiteY9" fmla="*/ 0 h 4021943"/>
              <a:gd name="connsiteX0" fmla="*/ 0 w 9144000"/>
              <a:gd name="connsiteY0" fmla="*/ 0 h 4021932"/>
              <a:gd name="connsiteX1" fmla="*/ 9144000 w 9144000"/>
              <a:gd name="connsiteY1" fmla="*/ 0 h 4021932"/>
              <a:gd name="connsiteX2" fmla="*/ 9144000 w 9144000"/>
              <a:gd name="connsiteY2" fmla="*/ 3790950 h 4021932"/>
              <a:gd name="connsiteX3" fmla="*/ 940594 w 9144000"/>
              <a:gd name="connsiteY3" fmla="*/ 3786188 h 4021932"/>
              <a:gd name="connsiteX4" fmla="*/ 850106 w 9144000"/>
              <a:gd name="connsiteY4" fmla="*/ 3971924 h 4021932"/>
              <a:gd name="connsiteX5" fmla="*/ 804860 w 9144000"/>
              <a:gd name="connsiteY5" fmla="*/ 4021932 h 4021932"/>
              <a:gd name="connsiteX6" fmla="*/ 762000 w 9144000"/>
              <a:gd name="connsiteY6" fmla="*/ 3971923 h 4021932"/>
              <a:gd name="connsiteX7" fmla="*/ 669131 w 9144000"/>
              <a:gd name="connsiteY7" fmla="*/ 3786188 h 4021932"/>
              <a:gd name="connsiteX8" fmla="*/ 0 w 9144000"/>
              <a:gd name="connsiteY8" fmla="*/ 3783806 h 4021932"/>
              <a:gd name="connsiteX9" fmla="*/ 0 w 9144000"/>
              <a:gd name="connsiteY9" fmla="*/ 0 h 4021932"/>
              <a:gd name="connsiteX0" fmla="*/ 0 w 9144000"/>
              <a:gd name="connsiteY0" fmla="*/ 0 h 4021932"/>
              <a:gd name="connsiteX1" fmla="*/ 9144000 w 9144000"/>
              <a:gd name="connsiteY1" fmla="*/ 0 h 4021932"/>
              <a:gd name="connsiteX2" fmla="*/ 9144000 w 9144000"/>
              <a:gd name="connsiteY2" fmla="*/ 3790950 h 4021932"/>
              <a:gd name="connsiteX3" fmla="*/ 940594 w 9144000"/>
              <a:gd name="connsiteY3" fmla="*/ 3786188 h 4021932"/>
              <a:gd name="connsiteX4" fmla="*/ 850106 w 9144000"/>
              <a:gd name="connsiteY4" fmla="*/ 3971924 h 4021932"/>
              <a:gd name="connsiteX5" fmla="*/ 804860 w 9144000"/>
              <a:gd name="connsiteY5" fmla="*/ 4021932 h 4021932"/>
              <a:gd name="connsiteX6" fmla="*/ 762000 w 9144000"/>
              <a:gd name="connsiteY6" fmla="*/ 3971923 h 4021932"/>
              <a:gd name="connsiteX7" fmla="*/ 669131 w 9144000"/>
              <a:gd name="connsiteY7" fmla="*/ 3786188 h 4021932"/>
              <a:gd name="connsiteX8" fmla="*/ 0 w 9144000"/>
              <a:gd name="connsiteY8" fmla="*/ 3783806 h 4021932"/>
              <a:gd name="connsiteX9" fmla="*/ 0 w 9144000"/>
              <a:gd name="connsiteY9" fmla="*/ 0 h 4021932"/>
              <a:gd name="connsiteX0" fmla="*/ 9330 w 9144000"/>
              <a:gd name="connsiteY0" fmla="*/ 0 h 5365540"/>
              <a:gd name="connsiteX1" fmla="*/ 9144000 w 9144000"/>
              <a:gd name="connsiteY1" fmla="*/ 1343608 h 5365540"/>
              <a:gd name="connsiteX2" fmla="*/ 9144000 w 9144000"/>
              <a:gd name="connsiteY2" fmla="*/ 5134558 h 5365540"/>
              <a:gd name="connsiteX3" fmla="*/ 940594 w 9144000"/>
              <a:gd name="connsiteY3" fmla="*/ 5129796 h 5365540"/>
              <a:gd name="connsiteX4" fmla="*/ 850106 w 9144000"/>
              <a:gd name="connsiteY4" fmla="*/ 5315532 h 5365540"/>
              <a:gd name="connsiteX5" fmla="*/ 804860 w 9144000"/>
              <a:gd name="connsiteY5" fmla="*/ 5365540 h 5365540"/>
              <a:gd name="connsiteX6" fmla="*/ 762000 w 9144000"/>
              <a:gd name="connsiteY6" fmla="*/ 5315531 h 5365540"/>
              <a:gd name="connsiteX7" fmla="*/ 669131 w 9144000"/>
              <a:gd name="connsiteY7" fmla="*/ 5129796 h 5365540"/>
              <a:gd name="connsiteX8" fmla="*/ 0 w 9144000"/>
              <a:gd name="connsiteY8" fmla="*/ 5127414 h 5365540"/>
              <a:gd name="connsiteX9" fmla="*/ 9330 w 9144000"/>
              <a:gd name="connsiteY9" fmla="*/ 0 h 5365540"/>
              <a:gd name="connsiteX0" fmla="*/ 9330 w 9144000"/>
              <a:gd name="connsiteY0" fmla="*/ 0 h 5365540"/>
              <a:gd name="connsiteX1" fmla="*/ 9144000 w 9144000"/>
              <a:gd name="connsiteY1" fmla="*/ 18661 h 5365540"/>
              <a:gd name="connsiteX2" fmla="*/ 9144000 w 9144000"/>
              <a:gd name="connsiteY2" fmla="*/ 5134558 h 5365540"/>
              <a:gd name="connsiteX3" fmla="*/ 940594 w 9144000"/>
              <a:gd name="connsiteY3" fmla="*/ 5129796 h 5365540"/>
              <a:gd name="connsiteX4" fmla="*/ 850106 w 9144000"/>
              <a:gd name="connsiteY4" fmla="*/ 5315532 h 5365540"/>
              <a:gd name="connsiteX5" fmla="*/ 804860 w 9144000"/>
              <a:gd name="connsiteY5" fmla="*/ 5365540 h 5365540"/>
              <a:gd name="connsiteX6" fmla="*/ 762000 w 9144000"/>
              <a:gd name="connsiteY6" fmla="*/ 5315531 h 5365540"/>
              <a:gd name="connsiteX7" fmla="*/ 669131 w 9144000"/>
              <a:gd name="connsiteY7" fmla="*/ 5129796 h 5365540"/>
              <a:gd name="connsiteX8" fmla="*/ 0 w 9144000"/>
              <a:gd name="connsiteY8" fmla="*/ 5127414 h 5365540"/>
              <a:gd name="connsiteX9" fmla="*/ 9330 w 9144000"/>
              <a:gd name="connsiteY9" fmla="*/ 0 h 5365540"/>
              <a:gd name="connsiteX0" fmla="*/ 9330 w 9144000"/>
              <a:gd name="connsiteY0" fmla="*/ 0 h 5365540"/>
              <a:gd name="connsiteX1" fmla="*/ 9144000 w 9144000"/>
              <a:gd name="connsiteY1" fmla="*/ 9331 h 5365540"/>
              <a:gd name="connsiteX2" fmla="*/ 9144000 w 9144000"/>
              <a:gd name="connsiteY2" fmla="*/ 5134558 h 5365540"/>
              <a:gd name="connsiteX3" fmla="*/ 940594 w 9144000"/>
              <a:gd name="connsiteY3" fmla="*/ 5129796 h 5365540"/>
              <a:gd name="connsiteX4" fmla="*/ 850106 w 9144000"/>
              <a:gd name="connsiteY4" fmla="*/ 5315532 h 5365540"/>
              <a:gd name="connsiteX5" fmla="*/ 804860 w 9144000"/>
              <a:gd name="connsiteY5" fmla="*/ 5365540 h 5365540"/>
              <a:gd name="connsiteX6" fmla="*/ 762000 w 9144000"/>
              <a:gd name="connsiteY6" fmla="*/ 5315531 h 5365540"/>
              <a:gd name="connsiteX7" fmla="*/ 669131 w 9144000"/>
              <a:gd name="connsiteY7" fmla="*/ 5129796 h 5365540"/>
              <a:gd name="connsiteX8" fmla="*/ 0 w 9144000"/>
              <a:gd name="connsiteY8" fmla="*/ 5127414 h 5365540"/>
              <a:gd name="connsiteX9" fmla="*/ 9330 w 9144000"/>
              <a:gd name="connsiteY9" fmla="*/ 0 h 5365540"/>
              <a:gd name="connsiteX0" fmla="*/ 9330 w 9144000"/>
              <a:gd name="connsiteY0" fmla="*/ 18661 h 5384201"/>
              <a:gd name="connsiteX1" fmla="*/ 9144000 w 9144000"/>
              <a:gd name="connsiteY1" fmla="*/ 0 h 5384201"/>
              <a:gd name="connsiteX2" fmla="*/ 9144000 w 9144000"/>
              <a:gd name="connsiteY2" fmla="*/ 5153219 h 5384201"/>
              <a:gd name="connsiteX3" fmla="*/ 940594 w 9144000"/>
              <a:gd name="connsiteY3" fmla="*/ 5148457 h 5384201"/>
              <a:gd name="connsiteX4" fmla="*/ 850106 w 9144000"/>
              <a:gd name="connsiteY4" fmla="*/ 5334193 h 5384201"/>
              <a:gd name="connsiteX5" fmla="*/ 804860 w 9144000"/>
              <a:gd name="connsiteY5" fmla="*/ 5384201 h 5384201"/>
              <a:gd name="connsiteX6" fmla="*/ 762000 w 9144000"/>
              <a:gd name="connsiteY6" fmla="*/ 5334192 h 5384201"/>
              <a:gd name="connsiteX7" fmla="*/ 669131 w 9144000"/>
              <a:gd name="connsiteY7" fmla="*/ 5148457 h 5384201"/>
              <a:gd name="connsiteX8" fmla="*/ 0 w 9144000"/>
              <a:gd name="connsiteY8" fmla="*/ 5146075 h 5384201"/>
              <a:gd name="connsiteX9" fmla="*/ 9330 w 9144000"/>
              <a:gd name="connsiteY9" fmla="*/ 18661 h 5384201"/>
              <a:gd name="connsiteX0" fmla="*/ 9330 w 9144000"/>
              <a:gd name="connsiteY0" fmla="*/ 18661 h 5384201"/>
              <a:gd name="connsiteX1" fmla="*/ 9144000 w 9144000"/>
              <a:gd name="connsiteY1" fmla="*/ 0 h 5384201"/>
              <a:gd name="connsiteX2" fmla="*/ 9144000 w 9144000"/>
              <a:gd name="connsiteY2" fmla="*/ 5153219 h 5384201"/>
              <a:gd name="connsiteX3" fmla="*/ 940594 w 9144000"/>
              <a:gd name="connsiteY3" fmla="*/ 5148457 h 5384201"/>
              <a:gd name="connsiteX4" fmla="*/ 850106 w 9144000"/>
              <a:gd name="connsiteY4" fmla="*/ 5334193 h 5384201"/>
              <a:gd name="connsiteX5" fmla="*/ 804860 w 9144000"/>
              <a:gd name="connsiteY5" fmla="*/ 5384201 h 5384201"/>
              <a:gd name="connsiteX6" fmla="*/ 762000 w 9144000"/>
              <a:gd name="connsiteY6" fmla="*/ 5334192 h 5384201"/>
              <a:gd name="connsiteX7" fmla="*/ 669131 w 9144000"/>
              <a:gd name="connsiteY7" fmla="*/ 5148457 h 5384201"/>
              <a:gd name="connsiteX8" fmla="*/ 0 w 9144000"/>
              <a:gd name="connsiteY8" fmla="*/ 5146075 h 5384201"/>
              <a:gd name="connsiteX9" fmla="*/ 9330 w 9144000"/>
              <a:gd name="connsiteY9" fmla="*/ 18661 h 5384201"/>
              <a:gd name="connsiteX0" fmla="*/ 9330 w 9144000"/>
              <a:gd name="connsiteY0" fmla="*/ 27992 h 5384201"/>
              <a:gd name="connsiteX1" fmla="*/ 9144000 w 9144000"/>
              <a:gd name="connsiteY1" fmla="*/ 0 h 5384201"/>
              <a:gd name="connsiteX2" fmla="*/ 9144000 w 9144000"/>
              <a:gd name="connsiteY2" fmla="*/ 5153219 h 5384201"/>
              <a:gd name="connsiteX3" fmla="*/ 940594 w 9144000"/>
              <a:gd name="connsiteY3" fmla="*/ 5148457 h 5384201"/>
              <a:gd name="connsiteX4" fmla="*/ 850106 w 9144000"/>
              <a:gd name="connsiteY4" fmla="*/ 5334193 h 5384201"/>
              <a:gd name="connsiteX5" fmla="*/ 804860 w 9144000"/>
              <a:gd name="connsiteY5" fmla="*/ 5384201 h 5384201"/>
              <a:gd name="connsiteX6" fmla="*/ 762000 w 9144000"/>
              <a:gd name="connsiteY6" fmla="*/ 5334192 h 5384201"/>
              <a:gd name="connsiteX7" fmla="*/ 669131 w 9144000"/>
              <a:gd name="connsiteY7" fmla="*/ 5148457 h 5384201"/>
              <a:gd name="connsiteX8" fmla="*/ 0 w 9144000"/>
              <a:gd name="connsiteY8" fmla="*/ 5146075 h 5384201"/>
              <a:gd name="connsiteX9" fmla="*/ 9330 w 9144000"/>
              <a:gd name="connsiteY9" fmla="*/ 27992 h 5384201"/>
              <a:gd name="connsiteX0" fmla="*/ 6949 w 9144000"/>
              <a:gd name="connsiteY0" fmla="*/ 8941 h 5384201"/>
              <a:gd name="connsiteX1" fmla="*/ 9144000 w 9144000"/>
              <a:gd name="connsiteY1" fmla="*/ 0 h 5384201"/>
              <a:gd name="connsiteX2" fmla="*/ 9144000 w 9144000"/>
              <a:gd name="connsiteY2" fmla="*/ 5153219 h 5384201"/>
              <a:gd name="connsiteX3" fmla="*/ 940594 w 9144000"/>
              <a:gd name="connsiteY3" fmla="*/ 5148457 h 5384201"/>
              <a:gd name="connsiteX4" fmla="*/ 850106 w 9144000"/>
              <a:gd name="connsiteY4" fmla="*/ 5334193 h 5384201"/>
              <a:gd name="connsiteX5" fmla="*/ 804860 w 9144000"/>
              <a:gd name="connsiteY5" fmla="*/ 5384201 h 5384201"/>
              <a:gd name="connsiteX6" fmla="*/ 762000 w 9144000"/>
              <a:gd name="connsiteY6" fmla="*/ 5334192 h 5384201"/>
              <a:gd name="connsiteX7" fmla="*/ 669131 w 9144000"/>
              <a:gd name="connsiteY7" fmla="*/ 5148457 h 5384201"/>
              <a:gd name="connsiteX8" fmla="*/ 0 w 9144000"/>
              <a:gd name="connsiteY8" fmla="*/ 5146075 h 5384201"/>
              <a:gd name="connsiteX9" fmla="*/ 6949 w 9144000"/>
              <a:gd name="connsiteY9" fmla="*/ 8941 h 5384201"/>
              <a:gd name="connsiteX0" fmla="*/ 6949 w 9144000"/>
              <a:gd name="connsiteY0" fmla="*/ 0 h 5375260"/>
              <a:gd name="connsiteX1" fmla="*/ 9144000 w 9144000"/>
              <a:gd name="connsiteY1" fmla="*/ 584 h 5375260"/>
              <a:gd name="connsiteX2" fmla="*/ 9144000 w 9144000"/>
              <a:gd name="connsiteY2" fmla="*/ 5144278 h 5375260"/>
              <a:gd name="connsiteX3" fmla="*/ 940594 w 9144000"/>
              <a:gd name="connsiteY3" fmla="*/ 5139516 h 5375260"/>
              <a:gd name="connsiteX4" fmla="*/ 850106 w 9144000"/>
              <a:gd name="connsiteY4" fmla="*/ 5325252 h 5375260"/>
              <a:gd name="connsiteX5" fmla="*/ 804860 w 9144000"/>
              <a:gd name="connsiteY5" fmla="*/ 5375260 h 5375260"/>
              <a:gd name="connsiteX6" fmla="*/ 762000 w 9144000"/>
              <a:gd name="connsiteY6" fmla="*/ 5325251 h 5375260"/>
              <a:gd name="connsiteX7" fmla="*/ 669131 w 9144000"/>
              <a:gd name="connsiteY7" fmla="*/ 5139516 h 5375260"/>
              <a:gd name="connsiteX8" fmla="*/ 0 w 9144000"/>
              <a:gd name="connsiteY8" fmla="*/ 5137134 h 5375260"/>
              <a:gd name="connsiteX9" fmla="*/ 6949 w 9144000"/>
              <a:gd name="connsiteY9" fmla="*/ 0 h 5375260"/>
              <a:gd name="connsiteX0" fmla="*/ 2186 w 9144000"/>
              <a:gd name="connsiteY0" fmla="*/ 0 h 5377641"/>
              <a:gd name="connsiteX1" fmla="*/ 9144000 w 9144000"/>
              <a:gd name="connsiteY1" fmla="*/ 2965 h 5377641"/>
              <a:gd name="connsiteX2" fmla="*/ 9144000 w 9144000"/>
              <a:gd name="connsiteY2" fmla="*/ 5146659 h 5377641"/>
              <a:gd name="connsiteX3" fmla="*/ 940594 w 9144000"/>
              <a:gd name="connsiteY3" fmla="*/ 5141897 h 5377641"/>
              <a:gd name="connsiteX4" fmla="*/ 850106 w 9144000"/>
              <a:gd name="connsiteY4" fmla="*/ 5327633 h 5377641"/>
              <a:gd name="connsiteX5" fmla="*/ 804860 w 9144000"/>
              <a:gd name="connsiteY5" fmla="*/ 5377641 h 5377641"/>
              <a:gd name="connsiteX6" fmla="*/ 762000 w 9144000"/>
              <a:gd name="connsiteY6" fmla="*/ 5327632 h 5377641"/>
              <a:gd name="connsiteX7" fmla="*/ 669131 w 9144000"/>
              <a:gd name="connsiteY7" fmla="*/ 5141897 h 5377641"/>
              <a:gd name="connsiteX8" fmla="*/ 0 w 9144000"/>
              <a:gd name="connsiteY8" fmla="*/ 5139515 h 5377641"/>
              <a:gd name="connsiteX9" fmla="*/ 2186 w 9144000"/>
              <a:gd name="connsiteY9" fmla="*/ 0 h 537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5377641">
                <a:moveTo>
                  <a:pt x="2186" y="0"/>
                </a:moveTo>
                <a:lnTo>
                  <a:pt x="9144000" y="2965"/>
                </a:lnTo>
                <a:lnTo>
                  <a:pt x="9144000" y="5146659"/>
                </a:lnTo>
                <a:lnTo>
                  <a:pt x="940594" y="5141897"/>
                </a:lnTo>
                <a:cubicBezTo>
                  <a:pt x="897334" y="5226035"/>
                  <a:pt x="872728" y="5287152"/>
                  <a:pt x="850106" y="5327633"/>
                </a:cubicBezTo>
                <a:cubicBezTo>
                  <a:pt x="827484" y="5368114"/>
                  <a:pt x="819544" y="5377641"/>
                  <a:pt x="804860" y="5377641"/>
                </a:cubicBezTo>
                <a:cubicBezTo>
                  <a:pt x="790176" y="5377641"/>
                  <a:pt x="778668" y="5357001"/>
                  <a:pt x="762000" y="5327632"/>
                </a:cubicBezTo>
                <a:cubicBezTo>
                  <a:pt x="738188" y="5286357"/>
                  <a:pt x="711200" y="5232384"/>
                  <a:pt x="669131" y="5141897"/>
                </a:cubicBezTo>
                <a:lnTo>
                  <a:pt x="0" y="5139515"/>
                </a:lnTo>
                <a:cubicBezTo>
                  <a:pt x="2316" y="3427137"/>
                  <a:pt x="-130" y="1712378"/>
                  <a:pt x="2186" y="0"/>
                </a:cubicBezTo>
                <a:close/>
              </a:path>
            </a:pathLst>
          </a:custGeom>
        </p:spPr>
        <p:txBody>
          <a:bodyPr anchor="ctr" anchorCtr="0"/>
          <a:lstStyle>
            <a:lvl1pPr marL="0" indent="0" algn="ctr">
              <a:buNone/>
              <a:defRPr>
                <a:solidFill>
                  <a:schemeClr val="bg1"/>
                </a:solidFill>
              </a:defRPr>
            </a:lvl1pPr>
          </a:lstStyle>
          <a:p>
            <a:r>
              <a:rPr lang="en-US" dirty="0" smtClean="0"/>
              <a:t>Click icon to add picture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4699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35788"/>
            <a:ext cx="2481072" cy="3207639"/>
          </a:xfrm>
        </p:spPr>
        <p:txBody>
          <a:bodyPr vert="horz" lIns="0" tIns="0" rIns="0" bIns="0" rtlCol="0">
            <a:noAutofit/>
          </a:bodyPr>
          <a:lstStyle>
            <a:lvl1pPr marL="0" indent="0">
              <a:spcBef>
                <a:spcPts val="1500"/>
              </a:spcBef>
              <a:buNone/>
              <a:defRPr lang="en-US" sz="1200" b="1" dirty="0">
                <a:solidFill>
                  <a:schemeClr val="accent1"/>
                </a:solidFill>
              </a:defRPr>
            </a:lvl1pPr>
            <a:lvl2pPr marL="340703" indent="-340703">
              <a:spcBef>
                <a:spcPts val="0"/>
              </a:spcBef>
              <a:buNone/>
              <a:defRPr lang="en-US" sz="1200" dirty="0"/>
            </a:lvl2pPr>
            <a:lvl3pPr>
              <a:defRPr lang="en-US" dirty="0"/>
            </a:lvl3pPr>
            <a:lvl4pPr>
              <a:defRPr lang="en-US" dirty="0"/>
            </a:lvl4pPr>
            <a:lvl5pPr>
              <a:defRPr lang="en-US" dirty="0"/>
            </a:lvl5pPr>
          </a:lstStyle>
          <a:p>
            <a:pPr lvl="0"/>
            <a:r>
              <a:rPr lang="en-US" smtClean="0"/>
              <a:t>Edit Master text styles</a:t>
            </a:r>
          </a:p>
          <a:p>
            <a:pPr lvl="1"/>
            <a:r>
              <a:rPr lang="en-US" smtClean="0"/>
              <a:t>Second level</a:t>
            </a:r>
          </a:p>
        </p:txBody>
      </p:sp>
      <p:sp>
        <p:nvSpPr>
          <p:cNvPr id="5" name="Text Placeholder 4"/>
          <p:cNvSpPr>
            <a:spLocks noGrp="1"/>
          </p:cNvSpPr>
          <p:nvPr>
            <p:ph type="body" sz="quarter" idx="20"/>
          </p:nvPr>
        </p:nvSpPr>
        <p:spPr>
          <a:xfrm>
            <a:off x="457200" y="951739"/>
            <a:ext cx="8229600" cy="218694"/>
          </a:xfrm>
        </p:spPr>
        <p:txBody>
          <a:bodyPr/>
          <a:lstStyle>
            <a:lvl1pPr marL="0" indent="0">
              <a:buNone/>
              <a:defRPr sz="1400"/>
            </a:lvl1pPr>
            <a:lvl2pPr marL="229781" indent="0">
              <a:buNone/>
              <a:defRPr/>
            </a:lvl2pPr>
          </a:lstStyle>
          <a:p>
            <a:pPr lvl="0"/>
            <a:r>
              <a:rPr lang="en-US" smtClean="0"/>
              <a:t>Edit Master text styles</a:t>
            </a:r>
          </a:p>
        </p:txBody>
      </p:sp>
      <p:sp>
        <p:nvSpPr>
          <p:cNvPr id="15" name="Content Placeholder 2"/>
          <p:cNvSpPr>
            <a:spLocks noGrp="1"/>
          </p:cNvSpPr>
          <p:nvPr>
            <p:ph sz="half" idx="21"/>
          </p:nvPr>
        </p:nvSpPr>
        <p:spPr>
          <a:xfrm>
            <a:off x="3200400" y="1335788"/>
            <a:ext cx="2481072" cy="3207639"/>
          </a:xfrm>
        </p:spPr>
        <p:txBody>
          <a:bodyPr vert="horz" lIns="0" tIns="0" rIns="0" bIns="0" rtlCol="0">
            <a:noAutofit/>
          </a:bodyPr>
          <a:lstStyle>
            <a:lvl1pPr marL="0" indent="0">
              <a:spcBef>
                <a:spcPts val="1500"/>
              </a:spcBef>
              <a:buNone/>
              <a:defRPr lang="en-US" sz="1200" b="1" dirty="0">
                <a:solidFill>
                  <a:schemeClr val="accent1"/>
                </a:solidFill>
              </a:defRPr>
            </a:lvl1pPr>
            <a:lvl2pPr marL="340703" indent="-340703">
              <a:spcBef>
                <a:spcPts val="0"/>
              </a:spcBef>
              <a:buNone/>
              <a:defRPr lang="en-US" sz="1200" dirty="0"/>
            </a:lvl2pPr>
            <a:lvl3pPr>
              <a:defRPr lang="en-US" dirty="0"/>
            </a:lvl3pPr>
            <a:lvl4pPr>
              <a:defRPr lang="en-US" dirty="0"/>
            </a:lvl4pPr>
            <a:lvl5pPr>
              <a:defRPr lang="en-US" dirty="0"/>
            </a:lvl5pPr>
          </a:lstStyle>
          <a:p>
            <a:pPr lvl="0"/>
            <a:r>
              <a:rPr lang="en-US" smtClean="0"/>
              <a:t>Edit Master text styles</a:t>
            </a:r>
          </a:p>
          <a:p>
            <a:pPr lvl="1"/>
            <a:r>
              <a:rPr lang="en-US" smtClean="0"/>
              <a:t>Second level</a:t>
            </a:r>
          </a:p>
        </p:txBody>
      </p:sp>
      <p:sp>
        <p:nvSpPr>
          <p:cNvPr id="16" name="Content Placeholder 2"/>
          <p:cNvSpPr>
            <a:spLocks noGrp="1"/>
          </p:cNvSpPr>
          <p:nvPr>
            <p:ph sz="half" idx="22"/>
          </p:nvPr>
        </p:nvSpPr>
        <p:spPr>
          <a:xfrm>
            <a:off x="5943600" y="1335788"/>
            <a:ext cx="2481072" cy="3207639"/>
          </a:xfrm>
        </p:spPr>
        <p:txBody>
          <a:bodyPr vert="horz" lIns="0" tIns="0" rIns="0" bIns="0" rtlCol="0">
            <a:noAutofit/>
          </a:bodyPr>
          <a:lstStyle>
            <a:lvl1pPr marL="0" indent="0">
              <a:spcBef>
                <a:spcPts val="1500"/>
              </a:spcBef>
              <a:buNone/>
              <a:defRPr lang="en-US" sz="1200" b="1" dirty="0">
                <a:solidFill>
                  <a:schemeClr val="accent1"/>
                </a:solidFill>
              </a:defRPr>
            </a:lvl1pPr>
            <a:lvl2pPr marL="340703" indent="-340703">
              <a:spcBef>
                <a:spcPts val="0"/>
              </a:spcBef>
              <a:buNone/>
              <a:defRPr lang="en-US" sz="1200" dirty="0"/>
            </a:lvl2pPr>
            <a:lvl3pPr>
              <a:defRPr lang="en-US" dirty="0"/>
            </a:lvl3pPr>
            <a:lvl4pPr>
              <a:defRPr lang="en-US" dirty="0"/>
            </a:lvl4pPr>
            <a:lvl5pPr>
              <a:defRPr lang="en-US" dirty="0"/>
            </a:lvl5pPr>
          </a:lstStyle>
          <a:p>
            <a:pPr lvl="0"/>
            <a:r>
              <a:rPr lang="en-US" smtClean="0"/>
              <a:t>Edit Master text styles</a:t>
            </a:r>
          </a:p>
          <a:p>
            <a:pPr lvl="1"/>
            <a:r>
              <a:rPr lang="en-US" smtClean="0"/>
              <a:t>Second level</a:t>
            </a:r>
          </a:p>
        </p:txBody>
      </p:sp>
      <p:sp>
        <p:nvSpPr>
          <p:cNvPr id="9" name="Title Placeholder 1"/>
          <p:cNvSpPr>
            <a:spLocks noGrp="1"/>
          </p:cNvSpPr>
          <p:nvPr>
            <p:ph type="title"/>
          </p:nvPr>
        </p:nvSpPr>
        <p:spPr>
          <a:xfrm>
            <a:off x="457199" y="571091"/>
            <a:ext cx="8229600" cy="235449"/>
          </a:xfrm>
          <a:prstGeom prst="rect">
            <a:avLst/>
          </a:prstGeom>
        </p:spPr>
        <p:txBody>
          <a:bodyPr vert="horz" lIns="0" tIns="0" rIns="0" bIns="0" rtlCol="0" anchor="b" anchorCtr="0">
            <a:noAutofit/>
          </a:bodyPr>
          <a:lstStyle/>
          <a:p>
            <a:pPr lvl="0"/>
            <a:r>
              <a:rPr lang="en-US" smtClean="0"/>
              <a:t>Click to edit Master title style</a:t>
            </a:r>
            <a:endParaRPr lang="en-US" dirty="0"/>
          </a:p>
        </p:txBody>
      </p:sp>
      <p:sp>
        <p:nvSpPr>
          <p:cNvPr id="10" name="Footer Placeholder 4"/>
          <p:cNvSpPr>
            <a:spLocks noGrp="1"/>
          </p:cNvSpPr>
          <p:nvPr>
            <p:ph type="ftr" sz="quarter" idx="3"/>
          </p:nvPr>
        </p:nvSpPr>
        <p:spPr>
          <a:xfrm>
            <a:off x="769958" y="4896627"/>
            <a:ext cx="3387817" cy="126958"/>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solidFill>
                  <a:srgbClr val="53565A"/>
                </a:solidFill>
              </a:rPr>
              <a:t>Division Name or Footer</a:t>
            </a:r>
          </a:p>
        </p:txBody>
      </p:sp>
      <p:sp>
        <p:nvSpPr>
          <p:cNvPr id="11" name="Slide Number Placeholder 5"/>
          <p:cNvSpPr>
            <a:spLocks noGrp="1"/>
          </p:cNvSpPr>
          <p:nvPr>
            <p:ph type="sldNum" sz="quarter" idx="4"/>
          </p:nvPr>
        </p:nvSpPr>
        <p:spPr>
          <a:xfrm>
            <a:off x="457214" y="4890978"/>
            <a:ext cx="254719" cy="126958"/>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solidFill>
                  <a:srgbClr val="53565A"/>
                </a:solidFill>
              </a:rPr>
              <a:pPr/>
              <a:t>‹#›</a:t>
            </a:fld>
            <a:endParaRPr lang="en-US" dirty="0">
              <a:solidFill>
                <a:srgbClr val="53565A"/>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859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wo Content" type="twoObj">
  <p:cSld name="Two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822960" y="214953"/>
            <a:ext cx="7543800" cy="1088068"/>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alibri"/>
              <a:buNone/>
              <a:defRPr sz="36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8" name="Shape 48"/>
          <p:cNvSpPr txBox="1">
            <a:spLocks noGrp="1"/>
          </p:cNvSpPr>
          <p:nvPr>
            <p:ph type="body" idx="1"/>
          </p:nvPr>
        </p:nvSpPr>
        <p:spPr>
          <a:xfrm>
            <a:off x="822959" y="1384301"/>
            <a:ext cx="3703320" cy="3017520"/>
          </a:xfrm>
          <a:prstGeom prst="rect">
            <a:avLst/>
          </a:prstGeom>
          <a:noFill/>
          <a:ln>
            <a:noFill/>
          </a:ln>
        </p:spPr>
        <p:txBody>
          <a:bodyPr spcFirstLastPara="1" wrap="square" lIns="0" tIns="45700" rIns="0" bIns="45700" anchor="t" anchorCtr="0"/>
          <a:lstStyle>
            <a:lvl1pPr marL="342900" marR="0" lvl="0" indent="-266700" algn="l" rtl="0">
              <a:lnSpc>
                <a:spcPct val="90000"/>
              </a:lnSpc>
              <a:spcBef>
                <a:spcPts val="900"/>
              </a:spcBef>
              <a:spcAft>
                <a:spcPts val="0"/>
              </a:spcAft>
              <a:buClr>
                <a:schemeClr val="accent1"/>
              </a:buClr>
              <a:buSzPts val="2000"/>
              <a:buFont typeface="Calibri"/>
              <a:buChar char=" "/>
              <a:defRPr sz="1500" b="0" i="0" u="none" strike="noStrike" cap="none">
                <a:solidFill>
                  <a:srgbClr val="3F3F3F"/>
                </a:solidFill>
                <a:latin typeface="Calibri"/>
                <a:ea typeface="Calibri"/>
                <a:cs typeface="Calibri"/>
                <a:sym typeface="Calibri"/>
              </a:defRPr>
            </a:lvl1pPr>
            <a:lvl2pPr marL="685800" marR="0" lvl="1" indent="-257175" algn="l" rtl="0">
              <a:lnSpc>
                <a:spcPct val="90000"/>
              </a:lnSpc>
              <a:spcBef>
                <a:spcPts val="150"/>
              </a:spcBef>
              <a:spcAft>
                <a:spcPts val="0"/>
              </a:spcAft>
              <a:buClr>
                <a:schemeClr val="accent1"/>
              </a:buClr>
              <a:buSzPts val="1800"/>
              <a:buFont typeface="Calibri"/>
              <a:buChar char="◦"/>
              <a:defRPr sz="1350" b="0" i="0" u="none" strike="noStrike" cap="none">
                <a:solidFill>
                  <a:srgbClr val="3F3F3F"/>
                </a:solidFill>
                <a:latin typeface="Calibri"/>
                <a:ea typeface="Calibri"/>
                <a:cs typeface="Calibri"/>
                <a:sym typeface="Calibri"/>
              </a:defRPr>
            </a:lvl2pPr>
            <a:lvl3pPr marL="1028700" marR="0" lvl="2"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3pPr>
            <a:lvl4pPr marL="1371600" marR="0" lvl="3"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4pPr>
            <a:lvl5pPr marL="1714500" marR="0" lvl="4"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5pPr>
            <a:lvl6pPr marL="2057400" marR="0" lvl="5"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6pPr>
            <a:lvl7pPr marL="2400300" marR="0" lvl="6"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7pPr>
            <a:lvl8pPr marL="2743200" marR="0" lvl="7"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8pPr>
            <a:lvl9pPr marL="3086100" marR="0" lvl="8" indent="-238125" algn="l" rtl="0">
              <a:lnSpc>
                <a:spcPct val="90000"/>
              </a:lnSpc>
              <a:spcBef>
                <a:spcPts val="300"/>
              </a:spcBef>
              <a:spcAft>
                <a:spcPts val="30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4663440" y="1384301"/>
            <a:ext cx="3703320" cy="3017520"/>
          </a:xfrm>
          <a:prstGeom prst="rect">
            <a:avLst/>
          </a:prstGeom>
          <a:noFill/>
          <a:ln>
            <a:noFill/>
          </a:ln>
        </p:spPr>
        <p:txBody>
          <a:bodyPr spcFirstLastPara="1" wrap="square" lIns="0" tIns="45700" rIns="0" bIns="45700" anchor="t" anchorCtr="0"/>
          <a:lstStyle>
            <a:lvl1pPr marL="342900" marR="0" lvl="0" indent="-266700" algn="l" rtl="0">
              <a:lnSpc>
                <a:spcPct val="90000"/>
              </a:lnSpc>
              <a:spcBef>
                <a:spcPts val="900"/>
              </a:spcBef>
              <a:spcAft>
                <a:spcPts val="0"/>
              </a:spcAft>
              <a:buClr>
                <a:schemeClr val="accent1"/>
              </a:buClr>
              <a:buSzPts val="2000"/>
              <a:buFont typeface="Calibri"/>
              <a:buChar char=" "/>
              <a:defRPr sz="1500" b="0" i="0" u="none" strike="noStrike" cap="none">
                <a:solidFill>
                  <a:srgbClr val="3F3F3F"/>
                </a:solidFill>
                <a:latin typeface="Calibri"/>
                <a:ea typeface="Calibri"/>
                <a:cs typeface="Calibri"/>
                <a:sym typeface="Calibri"/>
              </a:defRPr>
            </a:lvl1pPr>
            <a:lvl2pPr marL="685800" marR="0" lvl="1" indent="-257175" algn="l" rtl="0">
              <a:lnSpc>
                <a:spcPct val="90000"/>
              </a:lnSpc>
              <a:spcBef>
                <a:spcPts val="150"/>
              </a:spcBef>
              <a:spcAft>
                <a:spcPts val="0"/>
              </a:spcAft>
              <a:buClr>
                <a:schemeClr val="accent1"/>
              </a:buClr>
              <a:buSzPts val="1800"/>
              <a:buFont typeface="Calibri"/>
              <a:buChar char="◦"/>
              <a:defRPr sz="1350" b="0" i="0" u="none" strike="noStrike" cap="none">
                <a:solidFill>
                  <a:srgbClr val="3F3F3F"/>
                </a:solidFill>
                <a:latin typeface="Calibri"/>
                <a:ea typeface="Calibri"/>
                <a:cs typeface="Calibri"/>
                <a:sym typeface="Calibri"/>
              </a:defRPr>
            </a:lvl2pPr>
            <a:lvl3pPr marL="1028700" marR="0" lvl="2"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3pPr>
            <a:lvl4pPr marL="1371600" marR="0" lvl="3"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4pPr>
            <a:lvl5pPr marL="1714500" marR="0" lvl="4"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5pPr>
            <a:lvl6pPr marL="2057400" marR="0" lvl="5"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6pPr>
            <a:lvl7pPr marL="2400300" marR="0" lvl="6"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7pPr>
            <a:lvl8pPr marL="2743200" marR="0" lvl="7"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8pPr>
            <a:lvl9pPr marL="3086100" marR="0" lvl="8" indent="-238125" algn="l" rtl="0">
              <a:lnSpc>
                <a:spcPct val="90000"/>
              </a:lnSpc>
              <a:spcBef>
                <a:spcPts val="300"/>
              </a:spcBef>
              <a:spcAft>
                <a:spcPts val="30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675">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2764639" y="4844839"/>
            <a:ext cx="3617103"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675"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788">
                <a:solidFill>
                  <a:srgbClr val="FFFFFF"/>
                </a:solidFill>
                <a:latin typeface="Calibri"/>
                <a:ea typeface="Calibri"/>
                <a:cs typeface="Calibri"/>
                <a:sym typeface="Calibri"/>
              </a:defRPr>
            </a:lvl1pPr>
            <a:lvl2pPr marL="0" marR="0" lvl="1" indent="0" algn="r" rtl="0">
              <a:spcBef>
                <a:spcPts val="0"/>
              </a:spcBef>
              <a:buNone/>
              <a:defRPr sz="788">
                <a:solidFill>
                  <a:srgbClr val="FFFFFF"/>
                </a:solidFill>
                <a:latin typeface="Calibri"/>
                <a:ea typeface="Calibri"/>
                <a:cs typeface="Calibri"/>
                <a:sym typeface="Calibri"/>
              </a:defRPr>
            </a:lvl2pPr>
            <a:lvl3pPr marL="0" marR="0" lvl="2" indent="0" algn="r" rtl="0">
              <a:spcBef>
                <a:spcPts val="0"/>
              </a:spcBef>
              <a:buNone/>
              <a:defRPr sz="788">
                <a:solidFill>
                  <a:srgbClr val="FFFFFF"/>
                </a:solidFill>
                <a:latin typeface="Calibri"/>
                <a:ea typeface="Calibri"/>
                <a:cs typeface="Calibri"/>
                <a:sym typeface="Calibri"/>
              </a:defRPr>
            </a:lvl3pPr>
            <a:lvl4pPr marL="0" marR="0" lvl="3" indent="0" algn="r" rtl="0">
              <a:spcBef>
                <a:spcPts val="0"/>
              </a:spcBef>
              <a:buNone/>
              <a:defRPr sz="788">
                <a:solidFill>
                  <a:srgbClr val="FFFFFF"/>
                </a:solidFill>
                <a:latin typeface="Calibri"/>
                <a:ea typeface="Calibri"/>
                <a:cs typeface="Calibri"/>
                <a:sym typeface="Calibri"/>
              </a:defRPr>
            </a:lvl4pPr>
            <a:lvl5pPr marL="0" marR="0" lvl="4" indent="0" algn="r" rtl="0">
              <a:spcBef>
                <a:spcPts val="0"/>
              </a:spcBef>
              <a:buNone/>
              <a:defRPr sz="788">
                <a:solidFill>
                  <a:srgbClr val="FFFFFF"/>
                </a:solidFill>
                <a:latin typeface="Calibri"/>
                <a:ea typeface="Calibri"/>
                <a:cs typeface="Calibri"/>
                <a:sym typeface="Calibri"/>
              </a:defRPr>
            </a:lvl5pPr>
            <a:lvl6pPr marL="0" marR="0" lvl="5" indent="0" algn="r" rtl="0">
              <a:spcBef>
                <a:spcPts val="0"/>
              </a:spcBef>
              <a:buNone/>
              <a:defRPr sz="788">
                <a:solidFill>
                  <a:srgbClr val="FFFFFF"/>
                </a:solidFill>
                <a:latin typeface="Calibri"/>
                <a:ea typeface="Calibri"/>
                <a:cs typeface="Calibri"/>
                <a:sym typeface="Calibri"/>
              </a:defRPr>
            </a:lvl6pPr>
            <a:lvl7pPr marL="0" marR="0" lvl="6" indent="0" algn="r" rtl="0">
              <a:spcBef>
                <a:spcPts val="0"/>
              </a:spcBef>
              <a:buNone/>
              <a:defRPr sz="788">
                <a:solidFill>
                  <a:srgbClr val="FFFFFF"/>
                </a:solidFill>
                <a:latin typeface="Calibri"/>
                <a:ea typeface="Calibri"/>
                <a:cs typeface="Calibri"/>
                <a:sym typeface="Calibri"/>
              </a:defRPr>
            </a:lvl7pPr>
            <a:lvl8pPr marL="0" marR="0" lvl="7" indent="0" algn="r" rtl="0">
              <a:spcBef>
                <a:spcPts val="0"/>
              </a:spcBef>
              <a:buNone/>
              <a:defRPr sz="788">
                <a:solidFill>
                  <a:srgbClr val="FFFFFF"/>
                </a:solidFill>
                <a:latin typeface="Calibri"/>
                <a:ea typeface="Calibri"/>
                <a:cs typeface="Calibri"/>
                <a:sym typeface="Calibri"/>
              </a:defRPr>
            </a:lvl8pPr>
            <a:lvl9pPr marL="0" marR="0" lvl="8" indent="0" algn="r" rtl="0">
              <a:spcBef>
                <a:spcPts val="0"/>
              </a:spcBef>
              <a:buNone/>
              <a:defRPr sz="788">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8988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omparison" type="twoTxTwoObj">
  <p:cSld name="Comparis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822960" y="214953"/>
            <a:ext cx="7543800" cy="1088068"/>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alibri"/>
              <a:buNone/>
              <a:defRPr sz="36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55" name="Shape 55"/>
          <p:cNvSpPr txBox="1">
            <a:spLocks noGrp="1"/>
          </p:cNvSpPr>
          <p:nvPr>
            <p:ph type="body" idx="1"/>
          </p:nvPr>
        </p:nvSpPr>
        <p:spPr>
          <a:xfrm>
            <a:off x="822960" y="1384539"/>
            <a:ext cx="3703320" cy="552212"/>
          </a:xfrm>
          <a:prstGeom prst="rect">
            <a:avLst/>
          </a:prstGeom>
          <a:noFill/>
          <a:ln>
            <a:noFill/>
          </a:ln>
        </p:spPr>
        <p:txBody>
          <a:bodyPr spcFirstLastPara="1" wrap="square" lIns="91425" tIns="45700" rIns="91425" bIns="45700" anchor="ctr" anchorCtr="0"/>
          <a:lstStyle>
            <a:lvl1pPr marL="342900" marR="0" lvl="0" indent="-171450" algn="l" rtl="0">
              <a:lnSpc>
                <a:spcPct val="90000"/>
              </a:lnSpc>
              <a:spcBef>
                <a:spcPts val="900"/>
              </a:spcBef>
              <a:spcAft>
                <a:spcPts val="0"/>
              </a:spcAft>
              <a:buClr>
                <a:schemeClr val="accent1"/>
              </a:buClr>
              <a:buSzPts val="2000"/>
              <a:buFont typeface="Calibri"/>
              <a:buNone/>
              <a:defRPr sz="1500" b="0" i="0" u="none" strike="noStrike" cap="none">
                <a:solidFill>
                  <a:schemeClr val="dk2"/>
                </a:solidFill>
                <a:latin typeface="Calibri"/>
                <a:ea typeface="Calibri"/>
                <a:cs typeface="Calibri"/>
                <a:sym typeface="Calibri"/>
              </a:defRPr>
            </a:lvl1pPr>
            <a:lvl2pPr marL="685800" marR="0" lvl="1" indent="-171450" algn="l" rtl="0">
              <a:lnSpc>
                <a:spcPct val="90000"/>
              </a:lnSpc>
              <a:spcBef>
                <a:spcPts val="150"/>
              </a:spcBef>
              <a:spcAft>
                <a:spcPts val="0"/>
              </a:spcAft>
              <a:buClr>
                <a:schemeClr val="accent1"/>
              </a:buClr>
              <a:buSzPts val="2000"/>
              <a:buFont typeface="Calibri"/>
              <a:buNone/>
              <a:defRPr sz="1500" b="1" i="0" u="none" strike="noStrike" cap="none">
                <a:solidFill>
                  <a:srgbClr val="3F3F3F"/>
                </a:solidFill>
                <a:latin typeface="Calibri"/>
                <a:ea typeface="Calibri"/>
                <a:cs typeface="Calibri"/>
                <a:sym typeface="Calibri"/>
              </a:defRPr>
            </a:lvl2pPr>
            <a:lvl3pPr marL="1028700" marR="0" lvl="2" indent="-171450" algn="l" rtl="0">
              <a:lnSpc>
                <a:spcPct val="90000"/>
              </a:lnSpc>
              <a:spcBef>
                <a:spcPts val="300"/>
              </a:spcBef>
              <a:spcAft>
                <a:spcPts val="0"/>
              </a:spcAft>
              <a:buClr>
                <a:schemeClr val="accent1"/>
              </a:buClr>
              <a:buSzPts val="1800"/>
              <a:buFont typeface="Calibri"/>
              <a:buNone/>
              <a:defRPr sz="1350" b="1" i="0" u="none" strike="noStrike" cap="none">
                <a:solidFill>
                  <a:srgbClr val="3F3F3F"/>
                </a:solidFill>
                <a:latin typeface="Calibri"/>
                <a:ea typeface="Calibri"/>
                <a:cs typeface="Calibri"/>
                <a:sym typeface="Calibri"/>
              </a:defRPr>
            </a:lvl3pPr>
            <a:lvl4pPr marL="1371600" marR="0" lvl="3"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4pPr>
            <a:lvl5pPr marL="1714500" marR="0" lvl="4"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5pPr>
            <a:lvl6pPr marL="2057400" marR="0" lvl="5"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6pPr>
            <a:lvl7pPr marL="2400300" marR="0" lvl="6"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7pPr>
            <a:lvl8pPr marL="2743200" marR="0" lvl="7"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8pPr>
            <a:lvl9pPr marL="3086100" marR="0" lvl="8" indent="-171450" algn="l" rtl="0">
              <a:lnSpc>
                <a:spcPct val="90000"/>
              </a:lnSpc>
              <a:spcBef>
                <a:spcPts val="300"/>
              </a:spcBef>
              <a:spcAft>
                <a:spcPts val="30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822960" y="1936751"/>
            <a:ext cx="3703320" cy="2533650"/>
          </a:xfrm>
          <a:prstGeom prst="rect">
            <a:avLst/>
          </a:prstGeom>
          <a:noFill/>
          <a:ln>
            <a:noFill/>
          </a:ln>
        </p:spPr>
        <p:txBody>
          <a:bodyPr spcFirstLastPara="1" wrap="square" lIns="0" tIns="45700" rIns="0" bIns="45700" anchor="t" anchorCtr="0"/>
          <a:lstStyle>
            <a:lvl1pPr marL="342900" marR="0" lvl="0" indent="-266700" algn="l" rtl="0">
              <a:lnSpc>
                <a:spcPct val="90000"/>
              </a:lnSpc>
              <a:spcBef>
                <a:spcPts val="900"/>
              </a:spcBef>
              <a:spcAft>
                <a:spcPts val="0"/>
              </a:spcAft>
              <a:buClr>
                <a:schemeClr val="accent1"/>
              </a:buClr>
              <a:buSzPts val="2000"/>
              <a:buFont typeface="Calibri"/>
              <a:buChar char=" "/>
              <a:defRPr sz="1500" b="0" i="0" u="none" strike="noStrike" cap="none">
                <a:solidFill>
                  <a:srgbClr val="3F3F3F"/>
                </a:solidFill>
                <a:latin typeface="Calibri"/>
                <a:ea typeface="Calibri"/>
                <a:cs typeface="Calibri"/>
                <a:sym typeface="Calibri"/>
              </a:defRPr>
            </a:lvl1pPr>
            <a:lvl2pPr marL="685800" marR="0" lvl="1" indent="-257175" algn="l" rtl="0">
              <a:lnSpc>
                <a:spcPct val="90000"/>
              </a:lnSpc>
              <a:spcBef>
                <a:spcPts val="150"/>
              </a:spcBef>
              <a:spcAft>
                <a:spcPts val="0"/>
              </a:spcAft>
              <a:buClr>
                <a:schemeClr val="accent1"/>
              </a:buClr>
              <a:buSzPts val="1800"/>
              <a:buFont typeface="Calibri"/>
              <a:buChar char="◦"/>
              <a:defRPr sz="1350" b="0" i="0" u="none" strike="noStrike" cap="none">
                <a:solidFill>
                  <a:srgbClr val="3F3F3F"/>
                </a:solidFill>
                <a:latin typeface="Calibri"/>
                <a:ea typeface="Calibri"/>
                <a:cs typeface="Calibri"/>
                <a:sym typeface="Calibri"/>
              </a:defRPr>
            </a:lvl2pPr>
            <a:lvl3pPr marL="1028700" marR="0" lvl="2"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3pPr>
            <a:lvl4pPr marL="1371600" marR="0" lvl="3"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4pPr>
            <a:lvl5pPr marL="1714500" marR="0" lvl="4"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5pPr>
            <a:lvl6pPr marL="2057400" marR="0" lvl="5"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6pPr>
            <a:lvl7pPr marL="2400300" marR="0" lvl="6"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7pPr>
            <a:lvl8pPr marL="2743200" marR="0" lvl="7"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8pPr>
            <a:lvl9pPr marL="3086100" marR="0" lvl="8" indent="-238125" algn="l" rtl="0">
              <a:lnSpc>
                <a:spcPct val="90000"/>
              </a:lnSpc>
              <a:spcBef>
                <a:spcPts val="300"/>
              </a:spcBef>
              <a:spcAft>
                <a:spcPts val="30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9pPr>
          </a:lstStyle>
          <a:p>
            <a:endParaRPr/>
          </a:p>
        </p:txBody>
      </p:sp>
      <p:sp>
        <p:nvSpPr>
          <p:cNvPr id="57" name="Shape 57"/>
          <p:cNvSpPr txBox="1">
            <a:spLocks noGrp="1"/>
          </p:cNvSpPr>
          <p:nvPr>
            <p:ph type="body" idx="3"/>
          </p:nvPr>
        </p:nvSpPr>
        <p:spPr>
          <a:xfrm>
            <a:off x="4663440" y="1384539"/>
            <a:ext cx="3703320" cy="552212"/>
          </a:xfrm>
          <a:prstGeom prst="rect">
            <a:avLst/>
          </a:prstGeom>
          <a:noFill/>
          <a:ln>
            <a:noFill/>
          </a:ln>
        </p:spPr>
        <p:txBody>
          <a:bodyPr spcFirstLastPara="1" wrap="square" lIns="91425" tIns="45700" rIns="91425" bIns="45700" anchor="ctr" anchorCtr="0"/>
          <a:lstStyle>
            <a:lvl1pPr marL="342900" marR="0" lvl="0" indent="-171450" algn="l" rtl="0">
              <a:lnSpc>
                <a:spcPct val="90000"/>
              </a:lnSpc>
              <a:spcBef>
                <a:spcPts val="900"/>
              </a:spcBef>
              <a:spcAft>
                <a:spcPts val="0"/>
              </a:spcAft>
              <a:buClr>
                <a:schemeClr val="accent1"/>
              </a:buClr>
              <a:buSzPts val="2000"/>
              <a:buFont typeface="Calibri"/>
              <a:buNone/>
              <a:defRPr sz="1500" b="0" i="0" u="none" strike="noStrike" cap="none">
                <a:solidFill>
                  <a:schemeClr val="dk2"/>
                </a:solidFill>
                <a:latin typeface="Calibri"/>
                <a:ea typeface="Calibri"/>
                <a:cs typeface="Calibri"/>
                <a:sym typeface="Calibri"/>
              </a:defRPr>
            </a:lvl1pPr>
            <a:lvl2pPr marL="685800" marR="0" lvl="1" indent="-171450" algn="l" rtl="0">
              <a:lnSpc>
                <a:spcPct val="90000"/>
              </a:lnSpc>
              <a:spcBef>
                <a:spcPts val="150"/>
              </a:spcBef>
              <a:spcAft>
                <a:spcPts val="0"/>
              </a:spcAft>
              <a:buClr>
                <a:schemeClr val="accent1"/>
              </a:buClr>
              <a:buSzPts val="2000"/>
              <a:buFont typeface="Calibri"/>
              <a:buNone/>
              <a:defRPr sz="1500" b="1" i="0" u="none" strike="noStrike" cap="none">
                <a:solidFill>
                  <a:srgbClr val="3F3F3F"/>
                </a:solidFill>
                <a:latin typeface="Calibri"/>
                <a:ea typeface="Calibri"/>
                <a:cs typeface="Calibri"/>
                <a:sym typeface="Calibri"/>
              </a:defRPr>
            </a:lvl2pPr>
            <a:lvl3pPr marL="1028700" marR="0" lvl="2" indent="-171450" algn="l" rtl="0">
              <a:lnSpc>
                <a:spcPct val="90000"/>
              </a:lnSpc>
              <a:spcBef>
                <a:spcPts val="300"/>
              </a:spcBef>
              <a:spcAft>
                <a:spcPts val="0"/>
              </a:spcAft>
              <a:buClr>
                <a:schemeClr val="accent1"/>
              </a:buClr>
              <a:buSzPts val="1800"/>
              <a:buFont typeface="Calibri"/>
              <a:buNone/>
              <a:defRPr sz="1350" b="1" i="0" u="none" strike="noStrike" cap="none">
                <a:solidFill>
                  <a:srgbClr val="3F3F3F"/>
                </a:solidFill>
                <a:latin typeface="Calibri"/>
                <a:ea typeface="Calibri"/>
                <a:cs typeface="Calibri"/>
                <a:sym typeface="Calibri"/>
              </a:defRPr>
            </a:lvl3pPr>
            <a:lvl4pPr marL="1371600" marR="0" lvl="3"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4pPr>
            <a:lvl5pPr marL="1714500" marR="0" lvl="4"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5pPr>
            <a:lvl6pPr marL="2057400" marR="0" lvl="5"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6pPr>
            <a:lvl7pPr marL="2400300" marR="0" lvl="6"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7pPr>
            <a:lvl8pPr marL="2743200" marR="0" lvl="7" indent="-171450" algn="l" rtl="0">
              <a:lnSpc>
                <a:spcPct val="90000"/>
              </a:lnSpc>
              <a:spcBef>
                <a:spcPts val="300"/>
              </a:spcBef>
              <a:spcAft>
                <a:spcPts val="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8pPr>
            <a:lvl9pPr marL="3086100" marR="0" lvl="8" indent="-171450" algn="l" rtl="0">
              <a:lnSpc>
                <a:spcPct val="90000"/>
              </a:lnSpc>
              <a:spcBef>
                <a:spcPts val="300"/>
              </a:spcBef>
              <a:spcAft>
                <a:spcPts val="300"/>
              </a:spcAft>
              <a:buClr>
                <a:schemeClr val="accent1"/>
              </a:buClr>
              <a:buSzPts val="1600"/>
              <a:buFont typeface="Calibri"/>
              <a:buNone/>
              <a:defRPr sz="1200" b="1" i="0" u="none" strike="noStrike" cap="none">
                <a:solidFill>
                  <a:srgbClr val="3F3F3F"/>
                </a:solidFill>
                <a:latin typeface="Calibri"/>
                <a:ea typeface="Calibri"/>
                <a:cs typeface="Calibri"/>
                <a:sym typeface="Calibri"/>
              </a:defRPr>
            </a:lvl9pPr>
          </a:lstStyle>
          <a:p>
            <a:endParaRPr/>
          </a:p>
        </p:txBody>
      </p:sp>
      <p:sp>
        <p:nvSpPr>
          <p:cNvPr id="58" name="Shape 58"/>
          <p:cNvSpPr txBox="1">
            <a:spLocks noGrp="1"/>
          </p:cNvSpPr>
          <p:nvPr>
            <p:ph type="body" idx="4"/>
          </p:nvPr>
        </p:nvSpPr>
        <p:spPr>
          <a:xfrm>
            <a:off x="4663440" y="1936751"/>
            <a:ext cx="3703320" cy="2533650"/>
          </a:xfrm>
          <a:prstGeom prst="rect">
            <a:avLst/>
          </a:prstGeom>
          <a:noFill/>
          <a:ln>
            <a:noFill/>
          </a:ln>
        </p:spPr>
        <p:txBody>
          <a:bodyPr spcFirstLastPara="1" wrap="square" lIns="0" tIns="45700" rIns="0" bIns="45700" anchor="t" anchorCtr="0"/>
          <a:lstStyle>
            <a:lvl1pPr marL="342900" marR="0" lvl="0" indent="-266700" algn="l" rtl="0">
              <a:lnSpc>
                <a:spcPct val="90000"/>
              </a:lnSpc>
              <a:spcBef>
                <a:spcPts val="900"/>
              </a:spcBef>
              <a:spcAft>
                <a:spcPts val="0"/>
              </a:spcAft>
              <a:buClr>
                <a:schemeClr val="accent1"/>
              </a:buClr>
              <a:buSzPts val="2000"/>
              <a:buFont typeface="Calibri"/>
              <a:buChar char=" "/>
              <a:defRPr sz="1500" b="0" i="0" u="none" strike="noStrike" cap="none">
                <a:solidFill>
                  <a:srgbClr val="3F3F3F"/>
                </a:solidFill>
                <a:latin typeface="Calibri"/>
                <a:ea typeface="Calibri"/>
                <a:cs typeface="Calibri"/>
                <a:sym typeface="Calibri"/>
              </a:defRPr>
            </a:lvl1pPr>
            <a:lvl2pPr marL="685800" marR="0" lvl="1" indent="-257175" algn="l" rtl="0">
              <a:lnSpc>
                <a:spcPct val="90000"/>
              </a:lnSpc>
              <a:spcBef>
                <a:spcPts val="150"/>
              </a:spcBef>
              <a:spcAft>
                <a:spcPts val="0"/>
              </a:spcAft>
              <a:buClr>
                <a:schemeClr val="accent1"/>
              </a:buClr>
              <a:buSzPts val="1800"/>
              <a:buFont typeface="Calibri"/>
              <a:buChar char="◦"/>
              <a:defRPr sz="1350" b="0" i="0" u="none" strike="noStrike" cap="none">
                <a:solidFill>
                  <a:srgbClr val="3F3F3F"/>
                </a:solidFill>
                <a:latin typeface="Calibri"/>
                <a:ea typeface="Calibri"/>
                <a:cs typeface="Calibri"/>
                <a:sym typeface="Calibri"/>
              </a:defRPr>
            </a:lvl2pPr>
            <a:lvl3pPr marL="1028700" marR="0" lvl="2"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3pPr>
            <a:lvl4pPr marL="1371600" marR="0" lvl="3"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4pPr>
            <a:lvl5pPr marL="1714500" marR="0" lvl="4"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5pPr>
            <a:lvl6pPr marL="2057400" marR="0" lvl="5"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6pPr>
            <a:lvl7pPr marL="2400300" marR="0" lvl="6"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7pPr>
            <a:lvl8pPr marL="2743200" marR="0" lvl="7"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8pPr>
            <a:lvl9pPr marL="3086100" marR="0" lvl="8" indent="-238125" algn="l" rtl="0">
              <a:lnSpc>
                <a:spcPct val="90000"/>
              </a:lnSpc>
              <a:spcBef>
                <a:spcPts val="300"/>
              </a:spcBef>
              <a:spcAft>
                <a:spcPts val="30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9pPr>
          </a:lstStyle>
          <a:p>
            <a:endParaRPr/>
          </a:p>
        </p:txBody>
      </p:sp>
      <p:sp>
        <p:nvSpPr>
          <p:cNvPr id="59" name="Shape 59"/>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675">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2764639" y="4844839"/>
            <a:ext cx="3617103"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675"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788">
                <a:solidFill>
                  <a:srgbClr val="FFFFFF"/>
                </a:solidFill>
                <a:latin typeface="Calibri"/>
                <a:ea typeface="Calibri"/>
                <a:cs typeface="Calibri"/>
                <a:sym typeface="Calibri"/>
              </a:defRPr>
            </a:lvl1pPr>
            <a:lvl2pPr marL="0" marR="0" lvl="1" indent="0" algn="r" rtl="0">
              <a:spcBef>
                <a:spcPts val="0"/>
              </a:spcBef>
              <a:buNone/>
              <a:defRPr sz="788">
                <a:solidFill>
                  <a:srgbClr val="FFFFFF"/>
                </a:solidFill>
                <a:latin typeface="Calibri"/>
                <a:ea typeface="Calibri"/>
                <a:cs typeface="Calibri"/>
                <a:sym typeface="Calibri"/>
              </a:defRPr>
            </a:lvl2pPr>
            <a:lvl3pPr marL="0" marR="0" lvl="2" indent="0" algn="r" rtl="0">
              <a:spcBef>
                <a:spcPts val="0"/>
              </a:spcBef>
              <a:buNone/>
              <a:defRPr sz="788">
                <a:solidFill>
                  <a:srgbClr val="FFFFFF"/>
                </a:solidFill>
                <a:latin typeface="Calibri"/>
                <a:ea typeface="Calibri"/>
                <a:cs typeface="Calibri"/>
                <a:sym typeface="Calibri"/>
              </a:defRPr>
            </a:lvl3pPr>
            <a:lvl4pPr marL="0" marR="0" lvl="3" indent="0" algn="r" rtl="0">
              <a:spcBef>
                <a:spcPts val="0"/>
              </a:spcBef>
              <a:buNone/>
              <a:defRPr sz="788">
                <a:solidFill>
                  <a:srgbClr val="FFFFFF"/>
                </a:solidFill>
                <a:latin typeface="Calibri"/>
                <a:ea typeface="Calibri"/>
                <a:cs typeface="Calibri"/>
                <a:sym typeface="Calibri"/>
              </a:defRPr>
            </a:lvl4pPr>
            <a:lvl5pPr marL="0" marR="0" lvl="4" indent="0" algn="r" rtl="0">
              <a:spcBef>
                <a:spcPts val="0"/>
              </a:spcBef>
              <a:buNone/>
              <a:defRPr sz="788">
                <a:solidFill>
                  <a:srgbClr val="FFFFFF"/>
                </a:solidFill>
                <a:latin typeface="Calibri"/>
                <a:ea typeface="Calibri"/>
                <a:cs typeface="Calibri"/>
                <a:sym typeface="Calibri"/>
              </a:defRPr>
            </a:lvl5pPr>
            <a:lvl6pPr marL="0" marR="0" lvl="5" indent="0" algn="r" rtl="0">
              <a:spcBef>
                <a:spcPts val="0"/>
              </a:spcBef>
              <a:buNone/>
              <a:defRPr sz="788">
                <a:solidFill>
                  <a:srgbClr val="FFFFFF"/>
                </a:solidFill>
                <a:latin typeface="Calibri"/>
                <a:ea typeface="Calibri"/>
                <a:cs typeface="Calibri"/>
                <a:sym typeface="Calibri"/>
              </a:defRPr>
            </a:lvl6pPr>
            <a:lvl7pPr marL="0" marR="0" lvl="6" indent="0" algn="r" rtl="0">
              <a:spcBef>
                <a:spcPts val="0"/>
              </a:spcBef>
              <a:buNone/>
              <a:defRPr sz="788">
                <a:solidFill>
                  <a:srgbClr val="FFFFFF"/>
                </a:solidFill>
                <a:latin typeface="Calibri"/>
                <a:ea typeface="Calibri"/>
                <a:cs typeface="Calibri"/>
                <a:sym typeface="Calibri"/>
              </a:defRPr>
            </a:lvl7pPr>
            <a:lvl8pPr marL="0" marR="0" lvl="7" indent="0" algn="r" rtl="0">
              <a:spcBef>
                <a:spcPts val="0"/>
              </a:spcBef>
              <a:buNone/>
              <a:defRPr sz="788">
                <a:solidFill>
                  <a:srgbClr val="FFFFFF"/>
                </a:solidFill>
                <a:latin typeface="Calibri"/>
                <a:ea typeface="Calibri"/>
                <a:cs typeface="Calibri"/>
                <a:sym typeface="Calibri"/>
              </a:defRPr>
            </a:lvl8pPr>
            <a:lvl9pPr marL="0" marR="0" lvl="8" indent="0" algn="r" rtl="0">
              <a:spcBef>
                <a:spcPts val="0"/>
              </a:spcBef>
              <a:buNone/>
              <a:defRPr sz="788">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66282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Only" type="titleOnly">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822960" y="214953"/>
            <a:ext cx="7543800" cy="1088068"/>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alibri"/>
              <a:buNone/>
              <a:defRPr sz="36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64" name="Shape 64"/>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675">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2764639" y="4844839"/>
            <a:ext cx="3617103"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675"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788">
                <a:solidFill>
                  <a:srgbClr val="FFFFFF"/>
                </a:solidFill>
                <a:latin typeface="Calibri"/>
                <a:ea typeface="Calibri"/>
                <a:cs typeface="Calibri"/>
                <a:sym typeface="Calibri"/>
              </a:defRPr>
            </a:lvl1pPr>
            <a:lvl2pPr marL="0" marR="0" lvl="1" indent="0" algn="r" rtl="0">
              <a:spcBef>
                <a:spcPts val="0"/>
              </a:spcBef>
              <a:buNone/>
              <a:defRPr sz="788">
                <a:solidFill>
                  <a:srgbClr val="FFFFFF"/>
                </a:solidFill>
                <a:latin typeface="Calibri"/>
                <a:ea typeface="Calibri"/>
                <a:cs typeface="Calibri"/>
                <a:sym typeface="Calibri"/>
              </a:defRPr>
            </a:lvl2pPr>
            <a:lvl3pPr marL="0" marR="0" lvl="2" indent="0" algn="r" rtl="0">
              <a:spcBef>
                <a:spcPts val="0"/>
              </a:spcBef>
              <a:buNone/>
              <a:defRPr sz="788">
                <a:solidFill>
                  <a:srgbClr val="FFFFFF"/>
                </a:solidFill>
                <a:latin typeface="Calibri"/>
                <a:ea typeface="Calibri"/>
                <a:cs typeface="Calibri"/>
                <a:sym typeface="Calibri"/>
              </a:defRPr>
            </a:lvl3pPr>
            <a:lvl4pPr marL="0" marR="0" lvl="3" indent="0" algn="r" rtl="0">
              <a:spcBef>
                <a:spcPts val="0"/>
              </a:spcBef>
              <a:buNone/>
              <a:defRPr sz="788">
                <a:solidFill>
                  <a:srgbClr val="FFFFFF"/>
                </a:solidFill>
                <a:latin typeface="Calibri"/>
                <a:ea typeface="Calibri"/>
                <a:cs typeface="Calibri"/>
                <a:sym typeface="Calibri"/>
              </a:defRPr>
            </a:lvl4pPr>
            <a:lvl5pPr marL="0" marR="0" lvl="4" indent="0" algn="r" rtl="0">
              <a:spcBef>
                <a:spcPts val="0"/>
              </a:spcBef>
              <a:buNone/>
              <a:defRPr sz="788">
                <a:solidFill>
                  <a:srgbClr val="FFFFFF"/>
                </a:solidFill>
                <a:latin typeface="Calibri"/>
                <a:ea typeface="Calibri"/>
                <a:cs typeface="Calibri"/>
                <a:sym typeface="Calibri"/>
              </a:defRPr>
            </a:lvl5pPr>
            <a:lvl6pPr marL="0" marR="0" lvl="5" indent="0" algn="r" rtl="0">
              <a:spcBef>
                <a:spcPts val="0"/>
              </a:spcBef>
              <a:buNone/>
              <a:defRPr sz="788">
                <a:solidFill>
                  <a:srgbClr val="FFFFFF"/>
                </a:solidFill>
                <a:latin typeface="Calibri"/>
                <a:ea typeface="Calibri"/>
                <a:cs typeface="Calibri"/>
                <a:sym typeface="Calibri"/>
              </a:defRPr>
            </a:lvl6pPr>
            <a:lvl7pPr marL="0" marR="0" lvl="6" indent="0" algn="r" rtl="0">
              <a:spcBef>
                <a:spcPts val="0"/>
              </a:spcBef>
              <a:buNone/>
              <a:defRPr sz="788">
                <a:solidFill>
                  <a:srgbClr val="FFFFFF"/>
                </a:solidFill>
                <a:latin typeface="Calibri"/>
                <a:ea typeface="Calibri"/>
                <a:cs typeface="Calibri"/>
                <a:sym typeface="Calibri"/>
              </a:defRPr>
            </a:lvl7pPr>
            <a:lvl8pPr marL="0" marR="0" lvl="7" indent="0" algn="r" rtl="0">
              <a:spcBef>
                <a:spcPts val="0"/>
              </a:spcBef>
              <a:buNone/>
              <a:defRPr sz="788">
                <a:solidFill>
                  <a:srgbClr val="FFFFFF"/>
                </a:solidFill>
                <a:latin typeface="Calibri"/>
                <a:ea typeface="Calibri"/>
                <a:cs typeface="Calibri"/>
                <a:sym typeface="Calibri"/>
              </a:defRPr>
            </a:lvl8pPr>
            <a:lvl9pPr marL="0" marR="0" lvl="8" indent="0" algn="r" rtl="0">
              <a:spcBef>
                <a:spcPts val="0"/>
              </a:spcBef>
              <a:buNone/>
              <a:defRPr sz="788">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1895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matchingName="Blank" type="blank">
  <p:cSld name="Blank">
    <p:spTree>
      <p:nvGrpSpPr>
        <p:cNvPr id="1" name="Shape 67"/>
        <p:cNvGrpSpPr/>
        <p:nvPr/>
      </p:nvGrpSpPr>
      <p:grpSpPr>
        <a:xfrm>
          <a:off x="0" y="0"/>
          <a:ext cx="0" cy="0"/>
          <a:chOff x="0" y="0"/>
          <a:chExt cx="0" cy="0"/>
        </a:xfrm>
      </p:grpSpPr>
      <p:sp>
        <p:nvSpPr>
          <p:cNvPr id="68" name="Shape 68"/>
          <p:cNvSpPr/>
          <p:nvPr/>
        </p:nvSpPr>
        <p:spPr>
          <a:xfrm>
            <a:off x="2382" y="4800600"/>
            <a:ext cx="9141619" cy="342900"/>
          </a:xfrm>
          <a:prstGeom prst="rect">
            <a:avLst/>
          </a:prstGeom>
          <a:solidFill>
            <a:schemeClr val="accent2"/>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9" name="Shape 69"/>
          <p:cNvSpPr/>
          <p:nvPr/>
        </p:nvSpPr>
        <p:spPr>
          <a:xfrm>
            <a:off x="12" y="4750737"/>
            <a:ext cx="9141619" cy="48006"/>
          </a:xfrm>
          <a:prstGeom prst="rect">
            <a:avLst/>
          </a:prstGeom>
          <a:solidFill>
            <a:schemeClr val="accent1"/>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0" name="Shape 70"/>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675">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2764639" y="4844839"/>
            <a:ext cx="3617103"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675"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788">
                <a:solidFill>
                  <a:srgbClr val="FFFFFF"/>
                </a:solidFill>
                <a:latin typeface="Calibri"/>
                <a:ea typeface="Calibri"/>
                <a:cs typeface="Calibri"/>
                <a:sym typeface="Calibri"/>
              </a:defRPr>
            </a:lvl1pPr>
            <a:lvl2pPr marL="0" marR="0" lvl="1" indent="0" algn="r" rtl="0">
              <a:spcBef>
                <a:spcPts val="0"/>
              </a:spcBef>
              <a:buNone/>
              <a:defRPr sz="788">
                <a:solidFill>
                  <a:srgbClr val="FFFFFF"/>
                </a:solidFill>
                <a:latin typeface="Calibri"/>
                <a:ea typeface="Calibri"/>
                <a:cs typeface="Calibri"/>
                <a:sym typeface="Calibri"/>
              </a:defRPr>
            </a:lvl2pPr>
            <a:lvl3pPr marL="0" marR="0" lvl="2" indent="0" algn="r" rtl="0">
              <a:spcBef>
                <a:spcPts val="0"/>
              </a:spcBef>
              <a:buNone/>
              <a:defRPr sz="788">
                <a:solidFill>
                  <a:srgbClr val="FFFFFF"/>
                </a:solidFill>
                <a:latin typeface="Calibri"/>
                <a:ea typeface="Calibri"/>
                <a:cs typeface="Calibri"/>
                <a:sym typeface="Calibri"/>
              </a:defRPr>
            </a:lvl3pPr>
            <a:lvl4pPr marL="0" marR="0" lvl="3" indent="0" algn="r" rtl="0">
              <a:spcBef>
                <a:spcPts val="0"/>
              </a:spcBef>
              <a:buNone/>
              <a:defRPr sz="788">
                <a:solidFill>
                  <a:srgbClr val="FFFFFF"/>
                </a:solidFill>
                <a:latin typeface="Calibri"/>
                <a:ea typeface="Calibri"/>
                <a:cs typeface="Calibri"/>
                <a:sym typeface="Calibri"/>
              </a:defRPr>
            </a:lvl4pPr>
            <a:lvl5pPr marL="0" marR="0" lvl="4" indent="0" algn="r" rtl="0">
              <a:spcBef>
                <a:spcPts val="0"/>
              </a:spcBef>
              <a:buNone/>
              <a:defRPr sz="788">
                <a:solidFill>
                  <a:srgbClr val="FFFFFF"/>
                </a:solidFill>
                <a:latin typeface="Calibri"/>
                <a:ea typeface="Calibri"/>
                <a:cs typeface="Calibri"/>
                <a:sym typeface="Calibri"/>
              </a:defRPr>
            </a:lvl5pPr>
            <a:lvl6pPr marL="0" marR="0" lvl="5" indent="0" algn="r" rtl="0">
              <a:spcBef>
                <a:spcPts val="0"/>
              </a:spcBef>
              <a:buNone/>
              <a:defRPr sz="788">
                <a:solidFill>
                  <a:srgbClr val="FFFFFF"/>
                </a:solidFill>
                <a:latin typeface="Calibri"/>
                <a:ea typeface="Calibri"/>
                <a:cs typeface="Calibri"/>
                <a:sym typeface="Calibri"/>
              </a:defRPr>
            </a:lvl6pPr>
            <a:lvl7pPr marL="0" marR="0" lvl="6" indent="0" algn="r" rtl="0">
              <a:spcBef>
                <a:spcPts val="0"/>
              </a:spcBef>
              <a:buNone/>
              <a:defRPr sz="788">
                <a:solidFill>
                  <a:srgbClr val="FFFFFF"/>
                </a:solidFill>
                <a:latin typeface="Calibri"/>
                <a:ea typeface="Calibri"/>
                <a:cs typeface="Calibri"/>
                <a:sym typeface="Calibri"/>
              </a:defRPr>
            </a:lvl7pPr>
            <a:lvl8pPr marL="0" marR="0" lvl="7" indent="0" algn="r" rtl="0">
              <a:spcBef>
                <a:spcPts val="0"/>
              </a:spcBef>
              <a:buNone/>
              <a:defRPr sz="788">
                <a:solidFill>
                  <a:srgbClr val="FFFFFF"/>
                </a:solidFill>
                <a:latin typeface="Calibri"/>
                <a:ea typeface="Calibri"/>
                <a:cs typeface="Calibri"/>
                <a:sym typeface="Calibri"/>
              </a:defRPr>
            </a:lvl8pPr>
            <a:lvl9pPr marL="0" marR="0" lvl="8" indent="0" algn="r" rtl="0">
              <a:spcBef>
                <a:spcPts val="0"/>
              </a:spcBef>
              <a:buNone/>
              <a:defRPr sz="788">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3466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matchingName="Content with Caption" type="objTx">
  <p:cSld name="Content with Caption">
    <p:spTree>
      <p:nvGrpSpPr>
        <p:cNvPr id="1" name="Shape 73"/>
        <p:cNvGrpSpPr/>
        <p:nvPr/>
      </p:nvGrpSpPr>
      <p:grpSpPr>
        <a:xfrm>
          <a:off x="0" y="0"/>
          <a:ext cx="0" cy="0"/>
          <a:chOff x="0" y="0"/>
          <a:chExt cx="0" cy="0"/>
        </a:xfrm>
      </p:grpSpPr>
      <p:sp>
        <p:nvSpPr>
          <p:cNvPr id="74" name="Shape 74"/>
          <p:cNvSpPr/>
          <p:nvPr/>
        </p:nvSpPr>
        <p:spPr>
          <a:xfrm>
            <a:off x="13" y="0"/>
            <a:ext cx="3038093" cy="5143500"/>
          </a:xfrm>
          <a:prstGeom prst="rect">
            <a:avLst/>
          </a:prstGeom>
          <a:solidFill>
            <a:schemeClr val="accent2"/>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5" name="Shape 75"/>
          <p:cNvSpPr/>
          <p:nvPr/>
        </p:nvSpPr>
        <p:spPr>
          <a:xfrm>
            <a:off x="3030053" y="0"/>
            <a:ext cx="48006" cy="5143500"/>
          </a:xfrm>
          <a:prstGeom prst="rect">
            <a:avLst/>
          </a:prstGeom>
          <a:solidFill>
            <a:schemeClr val="accent1"/>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6" name="Shape 76"/>
          <p:cNvSpPr txBox="1">
            <a:spLocks noGrp="1"/>
          </p:cNvSpPr>
          <p:nvPr>
            <p:ph type="title"/>
          </p:nvPr>
        </p:nvSpPr>
        <p:spPr>
          <a:xfrm>
            <a:off x="342900" y="445769"/>
            <a:ext cx="2400300" cy="1714500"/>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FFFFFF"/>
              </a:buClr>
              <a:buSzPts val="3600"/>
              <a:buFont typeface="Calibri"/>
              <a:buNone/>
              <a:defRPr sz="2700" b="0" i="0" u="none" strike="noStrike" cap="none">
                <a:solidFill>
                  <a:srgbClr val="FFFFFF"/>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77" name="Shape 77"/>
          <p:cNvSpPr txBox="1">
            <a:spLocks noGrp="1"/>
          </p:cNvSpPr>
          <p:nvPr>
            <p:ph type="body" idx="1"/>
          </p:nvPr>
        </p:nvSpPr>
        <p:spPr>
          <a:xfrm>
            <a:off x="3600450" y="548640"/>
            <a:ext cx="4869180" cy="3943350"/>
          </a:xfrm>
          <a:prstGeom prst="rect">
            <a:avLst/>
          </a:prstGeom>
          <a:noFill/>
          <a:ln>
            <a:noFill/>
          </a:ln>
        </p:spPr>
        <p:txBody>
          <a:bodyPr spcFirstLastPara="1" wrap="square" lIns="0" tIns="45700" rIns="0" bIns="45700" anchor="t" anchorCtr="0"/>
          <a:lstStyle>
            <a:lvl1pPr marL="342900" marR="0" lvl="0" indent="-266700" algn="l" rtl="0">
              <a:lnSpc>
                <a:spcPct val="90000"/>
              </a:lnSpc>
              <a:spcBef>
                <a:spcPts val="900"/>
              </a:spcBef>
              <a:spcAft>
                <a:spcPts val="0"/>
              </a:spcAft>
              <a:buClr>
                <a:schemeClr val="accent1"/>
              </a:buClr>
              <a:buSzPts val="2000"/>
              <a:buFont typeface="Calibri"/>
              <a:buChar char=" "/>
              <a:defRPr sz="1500" b="0" i="0" u="none" strike="noStrike" cap="none">
                <a:solidFill>
                  <a:srgbClr val="3F3F3F"/>
                </a:solidFill>
                <a:latin typeface="Calibri"/>
                <a:ea typeface="Calibri"/>
                <a:cs typeface="Calibri"/>
                <a:sym typeface="Calibri"/>
              </a:defRPr>
            </a:lvl1pPr>
            <a:lvl2pPr marL="685800" marR="0" lvl="1" indent="-257175" algn="l" rtl="0">
              <a:lnSpc>
                <a:spcPct val="90000"/>
              </a:lnSpc>
              <a:spcBef>
                <a:spcPts val="150"/>
              </a:spcBef>
              <a:spcAft>
                <a:spcPts val="0"/>
              </a:spcAft>
              <a:buClr>
                <a:schemeClr val="accent1"/>
              </a:buClr>
              <a:buSzPts val="1800"/>
              <a:buFont typeface="Calibri"/>
              <a:buChar char="◦"/>
              <a:defRPr sz="1350" b="0" i="0" u="none" strike="noStrike" cap="none">
                <a:solidFill>
                  <a:srgbClr val="3F3F3F"/>
                </a:solidFill>
                <a:latin typeface="Calibri"/>
                <a:ea typeface="Calibri"/>
                <a:cs typeface="Calibri"/>
                <a:sym typeface="Calibri"/>
              </a:defRPr>
            </a:lvl2pPr>
            <a:lvl3pPr marL="1028700" marR="0" lvl="2"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3pPr>
            <a:lvl4pPr marL="1371600" marR="0" lvl="3"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4pPr>
            <a:lvl5pPr marL="1714500" marR="0" lvl="4"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5pPr>
            <a:lvl6pPr marL="2057400" marR="0" lvl="5"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6pPr>
            <a:lvl7pPr marL="2400300" marR="0" lvl="6"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7pPr>
            <a:lvl8pPr marL="2743200" marR="0" lvl="7"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8pPr>
            <a:lvl9pPr marL="3086100" marR="0" lvl="8" indent="-238125" algn="l" rtl="0">
              <a:lnSpc>
                <a:spcPct val="90000"/>
              </a:lnSpc>
              <a:spcBef>
                <a:spcPts val="300"/>
              </a:spcBef>
              <a:spcAft>
                <a:spcPts val="30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9pPr>
          </a:lstStyle>
          <a:p>
            <a:endParaRPr/>
          </a:p>
        </p:txBody>
      </p:sp>
      <p:sp>
        <p:nvSpPr>
          <p:cNvPr id="78" name="Shape 78"/>
          <p:cNvSpPr txBox="1">
            <a:spLocks noGrp="1"/>
          </p:cNvSpPr>
          <p:nvPr>
            <p:ph type="body" idx="2"/>
          </p:nvPr>
        </p:nvSpPr>
        <p:spPr>
          <a:xfrm>
            <a:off x="342900" y="2194560"/>
            <a:ext cx="2400300" cy="2534343"/>
          </a:xfrm>
          <a:prstGeom prst="rect">
            <a:avLst/>
          </a:prstGeom>
          <a:noFill/>
          <a:ln>
            <a:noFill/>
          </a:ln>
        </p:spPr>
        <p:txBody>
          <a:bodyPr spcFirstLastPara="1" wrap="square" lIns="91425" tIns="45700" rIns="91425" bIns="45700" anchor="t" anchorCtr="0"/>
          <a:lstStyle>
            <a:lvl1pPr marL="342900" marR="0" lvl="0" indent="-171450" algn="l" rtl="0">
              <a:lnSpc>
                <a:spcPct val="90000"/>
              </a:lnSpc>
              <a:spcBef>
                <a:spcPts val="900"/>
              </a:spcBef>
              <a:spcAft>
                <a:spcPts val="0"/>
              </a:spcAft>
              <a:buClr>
                <a:schemeClr val="accent1"/>
              </a:buClr>
              <a:buSzPts val="1500"/>
              <a:buFont typeface="Calibri"/>
              <a:buNone/>
              <a:defRPr sz="1125" b="0" i="0" u="none" strike="noStrike" cap="none">
                <a:solidFill>
                  <a:srgbClr val="FFFFFF"/>
                </a:solidFill>
                <a:latin typeface="Calibri"/>
                <a:ea typeface="Calibri"/>
                <a:cs typeface="Calibri"/>
                <a:sym typeface="Calibri"/>
              </a:defRPr>
            </a:lvl1pPr>
            <a:lvl2pPr marL="685800" marR="0" lvl="1" indent="-171450" algn="l" rtl="0">
              <a:lnSpc>
                <a:spcPct val="90000"/>
              </a:lnSpc>
              <a:spcBef>
                <a:spcPts val="150"/>
              </a:spcBef>
              <a:spcAft>
                <a:spcPts val="0"/>
              </a:spcAft>
              <a:buClr>
                <a:schemeClr val="accent1"/>
              </a:buClr>
              <a:buSzPts val="1200"/>
              <a:buFont typeface="Calibri"/>
              <a:buNone/>
              <a:defRPr sz="900" b="0" i="0" u="none" strike="noStrike" cap="none">
                <a:solidFill>
                  <a:srgbClr val="3F3F3F"/>
                </a:solidFill>
                <a:latin typeface="Calibri"/>
                <a:ea typeface="Calibri"/>
                <a:cs typeface="Calibri"/>
                <a:sym typeface="Calibri"/>
              </a:defRPr>
            </a:lvl2pPr>
            <a:lvl3pPr marL="1028700" marR="0" lvl="2" indent="-171450" algn="l" rtl="0">
              <a:lnSpc>
                <a:spcPct val="90000"/>
              </a:lnSpc>
              <a:spcBef>
                <a:spcPts val="300"/>
              </a:spcBef>
              <a:spcAft>
                <a:spcPts val="0"/>
              </a:spcAft>
              <a:buClr>
                <a:schemeClr val="accent1"/>
              </a:buClr>
              <a:buSzPts val="1000"/>
              <a:buFont typeface="Calibri"/>
              <a:buNone/>
              <a:defRPr sz="750" b="0" i="0" u="none" strike="noStrike" cap="none">
                <a:solidFill>
                  <a:srgbClr val="3F3F3F"/>
                </a:solidFill>
                <a:latin typeface="Calibri"/>
                <a:ea typeface="Calibri"/>
                <a:cs typeface="Calibri"/>
                <a:sym typeface="Calibri"/>
              </a:defRPr>
            </a:lvl3pPr>
            <a:lvl4pPr marL="1371600" marR="0" lvl="3" indent="-171450" algn="l" rtl="0">
              <a:lnSpc>
                <a:spcPct val="90000"/>
              </a:lnSpc>
              <a:spcBef>
                <a:spcPts val="300"/>
              </a:spcBef>
              <a:spcAft>
                <a:spcPts val="0"/>
              </a:spcAft>
              <a:buClr>
                <a:schemeClr val="accent1"/>
              </a:buClr>
              <a:buSzPts val="900"/>
              <a:buFont typeface="Calibri"/>
              <a:buNone/>
              <a:defRPr sz="675" b="0" i="0" u="none" strike="noStrike" cap="none">
                <a:solidFill>
                  <a:srgbClr val="3F3F3F"/>
                </a:solidFill>
                <a:latin typeface="Calibri"/>
                <a:ea typeface="Calibri"/>
                <a:cs typeface="Calibri"/>
                <a:sym typeface="Calibri"/>
              </a:defRPr>
            </a:lvl4pPr>
            <a:lvl5pPr marL="1714500" marR="0" lvl="4" indent="-171450" algn="l" rtl="0">
              <a:lnSpc>
                <a:spcPct val="90000"/>
              </a:lnSpc>
              <a:spcBef>
                <a:spcPts val="300"/>
              </a:spcBef>
              <a:spcAft>
                <a:spcPts val="0"/>
              </a:spcAft>
              <a:buClr>
                <a:schemeClr val="accent1"/>
              </a:buClr>
              <a:buSzPts val="900"/>
              <a:buFont typeface="Calibri"/>
              <a:buNone/>
              <a:defRPr sz="675" b="0" i="0" u="none" strike="noStrike" cap="none">
                <a:solidFill>
                  <a:srgbClr val="3F3F3F"/>
                </a:solidFill>
                <a:latin typeface="Calibri"/>
                <a:ea typeface="Calibri"/>
                <a:cs typeface="Calibri"/>
                <a:sym typeface="Calibri"/>
              </a:defRPr>
            </a:lvl5pPr>
            <a:lvl6pPr marL="2057400" marR="0" lvl="5" indent="-171450" algn="l" rtl="0">
              <a:lnSpc>
                <a:spcPct val="90000"/>
              </a:lnSpc>
              <a:spcBef>
                <a:spcPts val="300"/>
              </a:spcBef>
              <a:spcAft>
                <a:spcPts val="0"/>
              </a:spcAft>
              <a:buClr>
                <a:schemeClr val="accent1"/>
              </a:buClr>
              <a:buSzPts val="900"/>
              <a:buFont typeface="Calibri"/>
              <a:buNone/>
              <a:defRPr sz="675" b="0" i="0" u="none" strike="noStrike" cap="none">
                <a:solidFill>
                  <a:srgbClr val="3F3F3F"/>
                </a:solidFill>
                <a:latin typeface="Calibri"/>
                <a:ea typeface="Calibri"/>
                <a:cs typeface="Calibri"/>
                <a:sym typeface="Calibri"/>
              </a:defRPr>
            </a:lvl6pPr>
            <a:lvl7pPr marL="2400300" marR="0" lvl="6" indent="-171450" algn="l" rtl="0">
              <a:lnSpc>
                <a:spcPct val="90000"/>
              </a:lnSpc>
              <a:spcBef>
                <a:spcPts val="300"/>
              </a:spcBef>
              <a:spcAft>
                <a:spcPts val="0"/>
              </a:spcAft>
              <a:buClr>
                <a:schemeClr val="accent1"/>
              </a:buClr>
              <a:buSzPts val="900"/>
              <a:buFont typeface="Calibri"/>
              <a:buNone/>
              <a:defRPr sz="675" b="0" i="0" u="none" strike="noStrike" cap="none">
                <a:solidFill>
                  <a:srgbClr val="3F3F3F"/>
                </a:solidFill>
                <a:latin typeface="Calibri"/>
                <a:ea typeface="Calibri"/>
                <a:cs typeface="Calibri"/>
                <a:sym typeface="Calibri"/>
              </a:defRPr>
            </a:lvl7pPr>
            <a:lvl8pPr marL="2743200" marR="0" lvl="7" indent="-171450" algn="l" rtl="0">
              <a:lnSpc>
                <a:spcPct val="90000"/>
              </a:lnSpc>
              <a:spcBef>
                <a:spcPts val="300"/>
              </a:spcBef>
              <a:spcAft>
                <a:spcPts val="0"/>
              </a:spcAft>
              <a:buClr>
                <a:schemeClr val="accent1"/>
              </a:buClr>
              <a:buSzPts val="900"/>
              <a:buFont typeface="Calibri"/>
              <a:buNone/>
              <a:defRPr sz="675" b="0" i="0" u="none" strike="noStrike" cap="none">
                <a:solidFill>
                  <a:srgbClr val="3F3F3F"/>
                </a:solidFill>
                <a:latin typeface="Calibri"/>
                <a:ea typeface="Calibri"/>
                <a:cs typeface="Calibri"/>
                <a:sym typeface="Calibri"/>
              </a:defRPr>
            </a:lvl8pPr>
            <a:lvl9pPr marL="3086100" marR="0" lvl="8" indent="-171450" algn="l" rtl="0">
              <a:lnSpc>
                <a:spcPct val="90000"/>
              </a:lnSpc>
              <a:spcBef>
                <a:spcPts val="300"/>
              </a:spcBef>
              <a:spcAft>
                <a:spcPts val="300"/>
              </a:spcAft>
              <a:buClr>
                <a:schemeClr val="accent1"/>
              </a:buClr>
              <a:buSzPts val="900"/>
              <a:buFont typeface="Calibri"/>
              <a:buNone/>
              <a:defRPr sz="675" b="0" i="0" u="none" strike="noStrike" cap="none">
                <a:solidFill>
                  <a:srgbClr val="3F3F3F"/>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349134" y="4844839"/>
            <a:ext cx="1963883"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675">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600450" y="4844839"/>
            <a:ext cx="348615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675" cap="none">
                <a:solidFill>
                  <a:schemeClr val="dk2"/>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788">
                <a:solidFill>
                  <a:schemeClr val="dk2"/>
                </a:solidFill>
                <a:latin typeface="Calibri"/>
                <a:ea typeface="Calibri"/>
                <a:cs typeface="Calibri"/>
                <a:sym typeface="Calibri"/>
              </a:defRPr>
            </a:lvl1pPr>
            <a:lvl2pPr marL="0" marR="0" lvl="1" indent="0" algn="r" rtl="0">
              <a:spcBef>
                <a:spcPts val="0"/>
              </a:spcBef>
              <a:buNone/>
              <a:defRPr sz="788">
                <a:solidFill>
                  <a:schemeClr val="dk2"/>
                </a:solidFill>
                <a:latin typeface="Calibri"/>
                <a:ea typeface="Calibri"/>
                <a:cs typeface="Calibri"/>
                <a:sym typeface="Calibri"/>
              </a:defRPr>
            </a:lvl2pPr>
            <a:lvl3pPr marL="0" marR="0" lvl="2" indent="0" algn="r" rtl="0">
              <a:spcBef>
                <a:spcPts val="0"/>
              </a:spcBef>
              <a:buNone/>
              <a:defRPr sz="788">
                <a:solidFill>
                  <a:schemeClr val="dk2"/>
                </a:solidFill>
                <a:latin typeface="Calibri"/>
                <a:ea typeface="Calibri"/>
                <a:cs typeface="Calibri"/>
                <a:sym typeface="Calibri"/>
              </a:defRPr>
            </a:lvl3pPr>
            <a:lvl4pPr marL="0" marR="0" lvl="3" indent="0" algn="r" rtl="0">
              <a:spcBef>
                <a:spcPts val="0"/>
              </a:spcBef>
              <a:buNone/>
              <a:defRPr sz="788">
                <a:solidFill>
                  <a:schemeClr val="dk2"/>
                </a:solidFill>
                <a:latin typeface="Calibri"/>
                <a:ea typeface="Calibri"/>
                <a:cs typeface="Calibri"/>
                <a:sym typeface="Calibri"/>
              </a:defRPr>
            </a:lvl4pPr>
            <a:lvl5pPr marL="0" marR="0" lvl="4" indent="0" algn="r" rtl="0">
              <a:spcBef>
                <a:spcPts val="0"/>
              </a:spcBef>
              <a:buNone/>
              <a:defRPr sz="788">
                <a:solidFill>
                  <a:schemeClr val="dk2"/>
                </a:solidFill>
                <a:latin typeface="Calibri"/>
                <a:ea typeface="Calibri"/>
                <a:cs typeface="Calibri"/>
                <a:sym typeface="Calibri"/>
              </a:defRPr>
            </a:lvl5pPr>
            <a:lvl6pPr marL="0" marR="0" lvl="5" indent="0" algn="r" rtl="0">
              <a:spcBef>
                <a:spcPts val="0"/>
              </a:spcBef>
              <a:buNone/>
              <a:defRPr sz="788">
                <a:solidFill>
                  <a:schemeClr val="dk2"/>
                </a:solidFill>
                <a:latin typeface="Calibri"/>
                <a:ea typeface="Calibri"/>
                <a:cs typeface="Calibri"/>
                <a:sym typeface="Calibri"/>
              </a:defRPr>
            </a:lvl6pPr>
            <a:lvl7pPr marL="0" marR="0" lvl="6" indent="0" algn="r" rtl="0">
              <a:spcBef>
                <a:spcPts val="0"/>
              </a:spcBef>
              <a:buNone/>
              <a:defRPr sz="788">
                <a:solidFill>
                  <a:schemeClr val="dk2"/>
                </a:solidFill>
                <a:latin typeface="Calibri"/>
                <a:ea typeface="Calibri"/>
                <a:cs typeface="Calibri"/>
                <a:sym typeface="Calibri"/>
              </a:defRPr>
            </a:lvl7pPr>
            <a:lvl8pPr marL="0" marR="0" lvl="7" indent="0" algn="r" rtl="0">
              <a:spcBef>
                <a:spcPts val="0"/>
              </a:spcBef>
              <a:buNone/>
              <a:defRPr sz="788">
                <a:solidFill>
                  <a:schemeClr val="dk2"/>
                </a:solidFill>
                <a:latin typeface="Calibri"/>
                <a:ea typeface="Calibri"/>
                <a:cs typeface="Calibri"/>
                <a:sym typeface="Calibri"/>
              </a:defRPr>
            </a:lvl8pPr>
            <a:lvl9pPr marL="0" marR="0" lvl="8" indent="0" algn="r" rtl="0">
              <a:spcBef>
                <a:spcPts val="0"/>
              </a:spcBef>
              <a:buNone/>
              <a:defRPr sz="788">
                <a:solidFill>
                  <a:schemeClr val="dk2"/>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7534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matchingName="Picture with Caption" type="picTx">
  <p:cSld name="Picture with Caption">
    <p:spTree>
      <p:nvGrpSpPr>
        <p:cNvPr id="1" name="Shape 82"/>
        <p:cNvGrpSpPr/>
        <p:nvPr/>
      </p:nvGrpSpPr>
      <p:grpSpPr>
        <a:xfrm>
          <a:off x="0" y="0"/>
          <a:ext cx="0" cy="0"/>
          <a:chOff x="0" y="0"/>
          <a:chExt cx="0" cy="0"/>
        </a:xfrm>
      </p:grpSpPr>
      <p:sp>
        <p:nvSpPr>
          <p:cNvPr id="83" name="Shape 83"/>
          <p:cNvSpPr/>
          <p:nvPr/>
        </p:nvSpPr>
        <p:spPr>
          <a:xfrm>
            <a:off x="0" y="3714750"/>
            <a:ext cx="9141619" cy="1428750"/>
          </a:xfrm>
          <a:prstGeom prst="rect">
            <a:avLst/>
          </a:prstGeom>
          <a:solidFill>
            <a:schemeClr val="accent2"/>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4" name="Shape 84"/>
          <p:cNvSpPr/>
          <p:nvPr/>
        </p:nvSpPr>
        <p:spPr>
          <a:xfrm>
            <a:off x="12" y="3686307"/>
            <a:ext cx="9141619" cy="48006"/>
          </a:xfrm>
          <a:prstGeom prst="rect">
            <a:avLst/>
          </a:prstGeom>
          <a:solidFill>
            <a:schemeClr val="accent1"/>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5" name="Shape 85"/>
          <p:cNvSpPr txBox="1">
            <a:spLocks noGrp="1"/>
          </p:cNvSpPr>
          <p:nvPr>
            <p:ph type="title"/>
          </p:nvPr>
        </p:nvSpPr>
        <p:spPr>
          <a:xfrm>
            <a:off x="822960" y="3806190"/>
            <a:ext cx="7584948" cy="617220"/>
          </a:xfrm>
          <a:prstGeom prst="rect">
            <a:avLst/>
          </a:prstGeom>
          <a:noFill/>
          <a:ln>
            <a:noFill/>
          </a:ln>
        </p:spPr>
        <p:txBody>
          <a:bodyPr spcFirstLastPara="1" wrap="square" lIns="91425" tIns="0" rIns="91425" bIns="0" anchor="b" anchorCtr="0"/>
          <a:lstStyle>
            <a:lvl1pPr marR="0" lvl="0" algn="l" rtl="0">
              <a:lnSpc>
                <a:spcPct val="85000"/>
              </a:lnSpc>
              <a:spcBef>
                <a:spcPts val="0"/>
              </a:spcBef>
              <a:spcAft>
                <a:spcPts val="0"/>
              </a:spcAft>
              <a:buClr>
                <a:srgbClr val="FFFFFF"/>
              </a:buClr>
              <a:buSzPts val="3600"/>
              <a:buFont typeface="Calibri"/>
              <a:buNone/>
              <a:defRPr sz="2700" b="0" i="0" u="none" strike="noStrike" cap="none">
                <a:solidFill>
                  <a:srgbClr val="FFFFFF"/>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86" name="Shape 86"/>
          <p:cNvSpPr>
            <a:spLocks noGrp="1"/>
          </p:cNvSpPr>
          <p:nvPr>
            <p:ph type="pic" idx="2"/>
          </p:nvPr>
        </p:nvSpPr>
        <p:spPr>
          <a:xfrm>
            <a:off x="12" y="0"/>
            <a:ext cx="9143989" cy="3686307"/>
          </a:xfrm>
          <a:prstGeom prst="rect">
            <a:avLst/>
          </a:prstGeom>
          <a:blipFill rotWithShape="1">
            <a:blip r:embed="rId2">
              <a:alphaModFix/>
            </a:blip>
            <a:stretch>
              <a:fillRect/>
            </a:stretch>
          </a:blipFill>
          <a:ln>
            <a:noFill/>
          </a:ln>
        </p:spPr>
        <p:txBody>
          <a:bodyPr spcFirstLastPara="1" wrap="square" lIns="457200" tIns="457200" rIns="0" bIns="45700" anchor="t" anchorCtr="0"/>
          <a:lstStyle>
            <a:lvl1pPr marR="0" lvl="0" algn="l" rtl="0">
              <a:lnSpc>
                <a:spcPct val="90000"/>
              </a:lnSpc>
              <a:spcBef>
                <a:spcPts val="900"/>
              </a:spcBef>
              <a:spcAft>
                <a:spcPts val="0"/>
              </a:spcAft>
              <a:buClr>
                <a:schemeClr val="accent1"/>
              </a:buClr>
              <a:buSzPts val="3200"/>
              <a:buFont typeface="Calibri"/>
              <a:buNone/>
              <a:defRPr sz="2400" b="0" i="0" u="none" strike="noStrike" cap="none">
                <a:solidFill>
                  <a:schemeClr val="lt1"/>
                </a:solidFill>
                <a:latin typeface="Calibri"/>
                <a:ea typeface="Calibri"/>
                <a:cs typeface="Calibri"/>
                <a:sym typeface="Calibri"/>
              </a:defRPr>
            </a:lvl1pPr>
            <a:lvl2pPr marR="0" lvl="1" algn="l" rtl="0">
              <a:lnSpc>
                <a:spcPct val="90000"/>
              </a:lnSpc>
              <a:spcBef>
                <a:spcPts val="150"/>
              </a:spcBef>
              <a:spcAft>
                <a:spcPts val="0"/>
              </a:spcAft>
              <a:buClr>
                <a:schemeClr val="accent1"/>
              </a:buClr>
              <a:buSzPts val="2800"/>
              <a:buFont typeface="Calibri"/>
              <a:buNone/>
              <a:defRPr sz="2100" b="0" i="0" u="none" strike="noStrike" cap="none">
                <a:solidFill>
                  <a:srgbClr val="3F3F3F"/>
                </a:solidFill>
                <a:latin typeface="Calibri"/>
                <a:ea typeface="Calibri"/>
                <a:cs typeface="Calibri"/>
                <a:sym typeface="Calibri"/>
              </a:defRPr>
            </a:lvl2pPr>
            <a:lvl3pPr marR="0" lvl="2" algn="l" rtl="0">
              <a:lnSpc>
                <a:spcPct val="90000"/>
              </a:lnSpc>
              <a:spcBef>
                <a:spcPts val="300"/>
              </a:spcBef>
              <a:spcAft>
                <a:spcPts val="0"/>
              </a:spcAft>
              <a:buClr>
                <a:schemeClr val="accent1"/>
              </a:buClr>
              <a:buSzPts val="2400"/>
              <a:buFont typeface="Calibri"/>
              <a:buNone/>
              <a:defRPr sz="1800" b="0" i="0" u="none" strike="noStrike" cap="none">
                <a:solidFill>
                  <a:srgbClr val="3F3F3F"/>
                </a:solidFill>
                <a:latin typeface="Calibri"/>
                <a:ea typeface="Calibri"/>
                <a:cs typeface="Calibri"/>
                <a:sym typeface="Calibri"/>
              </a:defRPr>
            </a:lvl3pPr>
            <a:lvl4pPr marR="0" lvl="3" algn="l" rtl="0">
              <a:lnSpc>
                <a:spcPct val="90000"/>
              </a:lnSpc>
              <a:spcBef>
                <a:spcPts val="300"/>
              </a:spcBef>
              <a:spcAft>
                <a:spcPts val="0"/>
              </a:spcAft>
              <a:buClr>
                <a:schemeClr val="accent1"/>
              </a:buClr>
              <a:buSzPts val="2000"/>
              <a:buFont typeface="Calibri"/>
              <a:buNone/>
              <a:defRPr sz="1500" b="0" i="0" u="none" strike="noStrike" cap="none">
                <a:solidFill>
                  <a:srgbClr val="3F3F3F"/>
                </a:solidFill>
                <a:latin typeface="Calibri"/>
                <a:ea typeface="Calibri"/>
                <a:cs typeface="Calibri"/>
                <a:sym typeface="Calibri"/>
              </a:defRPr>
            </a:lvl4pPr>
            <a:lvl5pPr marR="0" lvl="4" algn="l" rtl="0">
              <a:lnSpc>
                <a:spcPct val="90000"/>
              </a:lnSpc>
              <a:spcBef>
                <a:spcPts val="300"/>
              </a:spcBef>
              <a:spcAft>
                <a:spcPts val="0"/>
              </a:spcAft>
              <a:buClr>
                <a:schemeClr val="accent1"/>
              </a:buClr>
              <a:buSzPts val="2000"/>
              <a:buFont typeface="Calibri"/>
              <a:buNone/>
              <a:defRPr sz="1500" b="0" i="0" u="none" strike="noStrike" cap="none">
                <a:solidFill>
                  <a:srgbClr val="3F3F3F"/>
                </a:solidFill>
                <a:latin typeface="Calibri"/>
                <a:ea typeface="Calibri"/>
                <a:cs typeface="Calibri"/>
                <a:sym typeface="Calibri"/>
              </a:defRPr>
            </a:lvl5pPr>
            <a:lvl6pPr marR="0" lvl="5" algn="l" rtl="0">
              <a:lnSpc>
                <a:spcPct val="90000"/>
              </a:lnSpc>
              <a:spcBef>
                <a:spcPts val="300"/>
              </a:spcBef>
              <a:spcAft>
                <a:spcPts val="0"/>
              </a:spcAft>
              <a:buClr>
                <a:schemeClr val="accent1"/>
              </a:buClr>
              <a:buSzPts val="2000"/>
              <a:buFont typeface="Calibri"/>
              <a:buNone/>
              <a:defRPr sz="1500" b="0" i="0" u="none" strike="noStrike" cap="none">
                <a:solidFill>
                  <a:srgbClr val="3F3F3F"/>
                </a:solidFill>
                <a:latin typeface="Calibri"/>
                <a:ea typeface="Calibri"/>
                <a:cs typeface="Calibri"/>
                <a:sym typeface="Calibri"/>
              </a:defRPr>
            </a:lvl6pPr>
            <a:lvl7pPr marR="0" lvl="6" algn="l" rtl="0">
              <a:lnSpc>
                <a:spcPct val="90000"/>
              </a:lnSpc>
              <a:spcBef>
                <a:spcPts val="300"/>
              </a:spcBef>
              <a:spcAft>
                <a:spcPts val="0"/>
              </a:spcAft>
              <a:buClr>
                <a:schemeClr val="accent1"/>
              </a:buClr>
              <a:buSzPts val="2000"/>
              <a:buFont typeface="Calibri"/>
              <a:buNone/>
              <a:defRPr sz="1500" b="0" i="0" u="none" strike="noStrike" cap="none">
                <a:solidFill>
                  <a:srgbClr val="3F3F3F"/>
                </a:solidFill>
                <a:latin typeface="Calibri"/>
                <a:ea typeface="Calibri"/>
                <a:cs typeface="Calibri"/>
                <a:sym typeface="Calibri"/>
              </a:defRPr>
            </a:lvl7pPr>
            <a:lvl8pPr marR="0" lvl="7" algn="l" rtl="0">
              <a:lnSpc>
                <a:spcPct val="90000"/>
              </a:lnSpc>
              <a:spcBef>
                <a:spcPts val="300"/>
              </a:spcBef>
              <a:spcAft>
                <a:spcPts val="0"/>
              </a:spcAft>
              <a:buClr>
                <a:schemeClr val="accent1"/>
              </a:buClr>
              <a:buSzPts val="2000"/>
              <a:buFont typeface="Calibri"/>
              <a:buNone/>
              <a:defRPr sz="1500" b="0" i="0" u="none" strike="noStrike" cap="none">
                <a:solidFill>
                  <a:srgbClr val="3F3F3F"/>
                </a:solidFill>
                <a:latin typeface="Calibri"/>
                <a:ea typeface="Calibri"/>
                <a:cs typeface="Calibri"/>
                <a:sym typeface="Calibri"/>
              </a:defRPr>
            </a:lvl8pPr>
            <a:lvl9pPr marR="0" lvl="8" algn="l" rtl="0">
              <a:lnSpc>
                <a:spcPct val="90000"/>
              </a:lnSpc>
              <a:spcBef>
                <a:spcPts val="300"/>
              </a:spcBef>
              <a:spcAft>
                <a:spcPts val="300"/>
              </a:spcAft>
              <a:buClr>
                <a:schemeClr val="accent1"/>
              </a:buClr>
              <a:buSzPts val="2000"/>
              <a:buFont typeface="Calibri"/>
              <a:buNone/>
              <a:defRPr sz="1500" b="0" i="0" u="none" strike="noStrike" cap="none">
                <a:solidFill>
                  <a:srgbClr val="3F3F3F"/>
                </a:solidFill>
                <a:latin typeface="Calibri"/>
                <a:ea typeface="Calibri"/>
                <a:cs typeface="Calibri"/>
                <a:sym typeface="Calibri"/>
              </a:defRPr>
            </a:lvl9pPr>
          </a:lstStyle>
          <a:p>
            <a:endParaRPr/>
          </a:p>
        </p:txBody>
      </p:sp>
      <p:sp>
        <p:nvSpPr>
          <p:cNvPr id="87" name="Shape 87"/>
          <p:cNvSpPr txBox="1">
            <a:spLocks noGrp="1"/>
          </p:cNvSpPr>
          <p:nvPr>
            <p:ph type="body" idx="1"/>
          </p:nvPr>
        </p:nvSpPr>
        <p:spPr>
          <a:xfrm>
            <a:off x="822960" y="4430267"/>
            <a:ext cx="7584948" cy="445770"/>
          </a:xfrm>
          <a:prstGeom prst="rect">
            <a:avLst/>
          </a:prstGeom>
          <a:noFill/>
          <a:ln>
            <a:noFill/>
          </a:ln>
        </p:spPr>
        <p:txBody>
          <a:bodyPr spcFirstLastPara="1" wrap="square" lIns="91425" tIns="0" rIns="91425" bIns="0" anchor="t" anchorCtr="0"/>
          <a:lstStyle>
            <a:lvl1pPr marL="342900" marR="0" lvl="0" indent="-171450" algn="l" rtl="0">
              <a:lnSpc>
                <a:spcPct val="90000"/>
              </a:lnSpc>
              <a:spcBef>
                <a:spcPts val="0"/>
              </a:spcBef>
              <a:spcAft>
                <a:spcPts val="0"/>
              </a:spcAft>
              <a:buClr>
                <a:schemeClr val="accent1"/>
              </a:buClr>
              <a:buSzPts val="1500"/>
              <a:buFont typeface="Calibri"/>
              <a:buNone/>
              <a:defRPr sz="1125" b="0" i="0" u="none" strike="noStrike" cap="none">
                <a:solidFill>
                  <a:srgbClr val="FFFFFF"/>
                </a:solidFill>
                <a:latin typeface="Calibri"/>
                <a:ea typeface="Calibri"/>
                <a:cs typeface="Calibri"/>
                <a:sym typeface="Calibri"/>
              </a:defRPr>
            </a:lvl1pPr>
            <a:lvl2pPr marL="685800" marR="0" lvl="1" indent="-171450" algn="l" rtl="0">
              <a:lnSpc>
                <a:spcPct val="90000"/>
              </a:lnSpc>
              <a:spcBef>
                <a:spcPts val="450"/>
              </a:spcBef>
              <a:spcAft>
                <a:spcPts val="0"/>
              </a:spcAft>
              <a:buClr>
                <a:schemeClr val="accent1"/>
              </a:buClr>
              <a:buSzPts val="1200"/>
              <a:buFont typeface="Calibri"/>
              <a:buNone/>
              <a:defRPr sz="900" b="0" i="0" u="none" strike="noStrike" cap="none">
                <a:solidFill>
                  <a:srgbClr val="3F3F3F"/>
                </a:solidFill>
                <a:latin typeface="Calibri"/>
                <a:ea typeface="Calibri"/>
                <a:cs typeface="Calibri"/>
                <a:sym typeface="Calibri"/>
              </a:defRPr>
            </a:lvl2pPr>
            <a:lvl3pPr marL="1028700" marR="0" lvl="2" indent="-171450" algn="l" rtl="0">
              <a:lnSpc>
                <a:spcPct val="90000"/>
              </a:lnSpc>
              <a:spcBef>
                <a:spcPts val="300"/>
              </a:spcBef>
              <a:spcAft>
                <a:spcPts val="0"/>
              </a:spcAft>
              <a:buClr>
                <a:schemeClr val="accent1"/>
              </a:buClr>
              <a:buSzPts val="1000"/>
              <a:buFont typeface="Calibri"/>
              <a:buNone/>
              <a:defRPr sz="750" b="0" i="0" u="none" strike="noStrike" cap="none">
                <a:solidFill>
                  <a:srgbClr val="3F3F3F"/>
                </a:solidFill>
                <a:latin typeface="Calibri"/>
                <a:ea typeface="Calibri"/>
                <a:cs typeface="Calibri"/>
                <a:sym typeface="Calibri"/>
              </a:defRPr>
            </a:lvl3pPr>
            <a:lvl4pPr marL="1371600" marR="0" lvl="3" indent="-171450" algn="l" rtl="0">
              <a:lnSpc>
                <a:spcPct val="90000"/>
              </a:lnSpc>
              <a:spcBef>
                <a:spcPts val="300"/>
              </a:spcBef>
              <a:spcAft>
                <a:spcPts val="0"/>
              </a:spcAft>
              <a:buClr>
                <a:schemeClr val="accent1"/>
              </a:buClr>
              <a:buSzPts val="900"/>
              <a:buFont typeface="Calibri"/>
              <a:buNone/>
              <a:defRPr sz="675" b="0" i="0" u="none" strike="noStrike" cap="none">
                <a:solidFill>
                  <a:srgbClr val="3F3F3F"/>
                </a:solidFill>
                <a:latin typeface="Calibri"/>
                <a:ea typeface="Calibri"/>
                <a:cs typeface="Calibri"/>
                <a:sym typeface="Calibri"/>
              </a:defRPr>
            </a:lvl4pPr>
            <a:lvl5pPr marL="1714500" marR="0" lvl="4" indent="-171450" algn="l" rtl="0">
              <a:lnSpc>
                <a:spcPct val="90000"/>
              </a:lnSpc>
              <a:spcBef>
                <a:spcPts val="300"/>
              </a:spcBef>
              <a:spcAft>
                <a:spcPts val="0"/>
              </a:spcAft>
              <a:buClr>
                <a:schemeClr val="accent1"/>
              </a:buClr>
              <a:buSzPts val="900"/>
              <a:buFont typeface="Calibri"/>
              <a:buNone/>
              <a:defRPr sz="675" b="0" i="0" u="none" strike="noStrike" cap="none">
                <a:solidFill>
                  <a:srgbClr val="3F3F3F"/>
                </a:solidFill>
                <a:latin typeface="Calibri"/>
                <a:ea typeface="Calibri"/>
                <a:cs typeface="Calibri"/>
                <a:sym typeface="Calibri"/>
              </a:defRPr>
            </a:lvl5pPr>
            <a:lvl6pPr marL="2057400" marR="0" lvl="5" indent="-171450" algn="l" rtl="0">
              <a:lnSpc>
                <a:spcPct val="90000"/>
              </a:lnSpc>
              <a:spcBef>
                <a:spcPts val="300"/>
              </a:spcBef>
              <a:spcAft>
                <a:spcPts val="0"/>
              </a:spcAft>
              <a:buClr>
                <a:schemeClr val="accent1"/>
              </a:buClr>
              <a:buSzPts val="900"/>
              <a:buFont typeface="Calibri"/>
              <a:buNone/>
              <a:defRPr sz="675" b="0" i="0" u="none" strike="noStrike" cap="none">
                <a:solidFill>
                  <a:srgbClr val="3F3F3F"/>
                </a:solidFill>
                <a:latin typeface="Calibri"/>
                <a:ea typeface="Calibri"/>
                <a:cs typeface="Calibri"/>
                <a:sym typeface="Calibri"/>
              </a:defRPr>
            </a:lvl6pPr>
            <a:lvl7pPr marL="2400300" marR="0" lvl="6" indent="-171450" algn="l" rtl="0">
              <a:lnSpc>
                <a:spcPct val="90000"/>
              </a:lnSpc>
              <a:spcBef>
                <a:spcPts val="300"/>
              </a:spcBef>
              <a:spcAft>
                <a:spcPts val="0"/>
              </a:spcAft>
              <a:buClr>
                <a:schemeClr val="accent1"/>
              </a:buClr>
              <a:buSzPts val="900"/>
              <a:buFont typeface="Calibri"/>
              <a:buNone/>
              <a:defRPr sz="675" b="0" i="0" u="none" strike="noStrike" cap="none">
                <a:solidFill>
                  <a:srgbClr val="3F3F3F"/>
                </a:solidFill>
                <a:latin typeface="Calibri"/>
                <a:ea typeface="Calibri"/>
                <a:cs typeface="Calibri"/>
                <a:sym typeface="Calibri"/>
              </a:defRPr>
            </a:lvl7pPr>
            <a:lvl8pPr marL="2743200" marR="0" lvl="7" indent="-171450" algn="l" rtl="0">
              <a:lnSpc>
                <a:spcPct val="90000"/>
              </a:lnSpc>
              <a:spcBef>
                <a:spcPts val="300"/>
              </a:spcBef>
              <a:spcAft>
                <a:spcPts val="0"/>
              </a:spcAft>
              <a:buClr>
                <a:schemeClr val="accent1"/>
              </a:buClr>
              <a:buSzPts val="900"/>
              <a:buFont typeface="Calibri"/>
              <a:buNone/>
              <a:defRPr sz="675" b="0" i="0" u="none" strike="noStrike" cap="none">
                <a:solidFill>
                  <a:srgbClr val="3F3F3F"/>
                </a:solidFill>
                <a:latin typeface="Calibri"/>
                <a:ea typeface="Calibri"/>
                <a:cs typeface="Calibri"/>
                <a:sym typeface="Calibri"/>
              </a:defRPr>
            </a:lvl8pPr>
            <a:lvl9pPr marL="3086100" marR="0" lvl="8" indent="-171450" algn="l" rtl="0">
              <a:lnSpc>
                <a:spcPct val="90000"/>
              </a:lnSpc>
              <a:spcBef>
                <a:spcPts val="300"/>
              </a:spcBef>
              <a:spcAft>
                <a:spcPts val="300"/>
              </a:spcAft>
              <a:buClr>
                <a:schemeClr val="accent1"/>
              </a:buClr>
              <a:buSzPts val="900"/>
              <a:buFont typeface="Calibri"/>
              <a:buNone/>
              <a:defRPr sz="675" b="0" i="0" u="none" strike="noStrike" cap="none">
                <a:solidFill>
                  <a:srgbClr val="3F3F3F"/>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675">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2764639" y="4844839"/>
            <a:ext cx="3617103"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675"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788">
                <a:solidFill>
                  <a:srgbClr val="FFFFFF"/>
                </a:solidFill>
                <a:latin typeface="Calibri"/>
                <a:ea typeface="Calibri"/>
                <a:cs typeface="Calibri"/>
                <a:sym typeface="Calibri"/>
              </a:defRPr>
            </a:lvl1pPr>
            <a:lvl2pPr marL="0" marR="0" lvl="1" indent="0" algn="r" rtl="0">
              <a:spcBef>
                <a:spcPts val="0"/>
              </a:spcBef>
              <a:buNone/>
              <a:defRPr sz="788">
                <a:solidFill>
                  <a:srgbClr val="FFFFFF"/>
                </a:solidFill>
                <a:latin typeface="Calibri"/>
                <a:ea typeface="Calibri"/>
                <a:cs typeface="Calibri"/>
                <a:sym typeface="Calibri"/>
              </a:defRPr>
            </a:lvl2pPr>
            <a:lvl3pPr marL="0" marR="0" lvl="2" indent="0" algn="r" rtl="0">
              <a:spcBef>
                <a:spcPts val="0"/>
              </a:spcBef>
              <a:buNone/>
              <a:defRPr sz="788">
                <a:solidFill>
                  <a:srgbClr val="FFFFFF"/>
                </a:solidFill>
                <a:latin typeface="Calibri"/>
                <a:ea typeface="Calibri"/>
                <a:cs typeface="Calibri"/>
                <a:sym typeface="Calibri"/>
              </a:defRPr>
            </a:lvl3pPr>
            <a:lvl4pPr marL="0" marR="0" lvl="3" indent="0" algn="r" rtl="0">
              <a:spcBef>
                <a:spcPts val="0"/>
              </a:spcBef>
              <a:buNone/>
              <a:defRPr sz="788">
                <a:solidFill>
                  <a:srgbClr val="FFFFFF"/>
                </a:solidFill>
                <a:latin typeface="Calibri"/>
                <a:ea typeface="Calibri"/>
                <a:cs typeface="Calibri"/>
                <a:sym typeface="Calibri"/>
              </a:defRPr>
            </a:lvl4pPr>
            <a:lvl5pPr marL="0" marR="0" lvl="4" indent="0" algn="r" rtl="0">
              <a:spcBef>
                <a:spcPts val="0"/>
              </a:spcBef>
              <a:buNone/>
              <a:defRPr sz="788">
                <a:solidFill>
                  <a:srgbClr val="FFFFFF"/>
                </a:solidFill>
                <a:latin typeface="Calibri"/>
                <a:ea typeface="Calibri"/>
                <a:cs typeface="Calibri"/>
                <a:sym typeface="Calibri"/>
              </a:defRPr>
            </a:lvl5pPr>
            <a:lvl6pPr marL="0" marR="0" lvl="5" indent="0" algn="r" rtl="0">
              <a:spcBef>
                <a:spcPts val="0"/>
              </a:spcBef>
              <a:buNone/>
              <a:defRPr sz="788">
                <a:solidFill>
                  <a:srgbClr val="FFFFFF"/>
                </a:solidFill>
                <a:latin typeface="Calibri"/>
                <a:ea typeface="Calibri"/>
                <a:cs typeface="Calibri"/>
                <a:sym typeface="Calibri"/>
              </a:defRPr>
            </a:lvl6pPr>
            <a:lvl7pPr marL="0" marR="0" lvl="6" indent="0" algn="r" rtl="0">
              <a:spcBef>
                <a:spcPts val="0"/>
              </a:spcBef>
              <a:buNone/>
              <a:defRPr sz="788">
                <a:solidFill>
                  <a:srgbClr val="FFFFFF"/>
                </a:solidFill>
                <a:latin typeface="Calibri"/>
                <a:ea typeface="Calibri"/>
                <a:cs typeface="Calibri"/>
                <a:sym typeface="Calibri"/>
              </a:defRPr>
            </a:lvl7pPr>
            <a:lvl8pPr marL="0" marR="0" lvl="7" indent="0" algn="r" rtl="0">
              <a:spcBef>
                <a:spcPts val="0"/>
              </a:spcBef>
              <a:buNone/>
              <a:defRPr sz="788">
                <a:solidFill>
                  <a:srgbClr val="FFFFFF"/>
                </a:solidFill>
                <a:latin typeface="Calibri"/>
                <a:ea typeface="Calibri"/>
                <a:cs typeface="Calibri"/>
                <a:sym typeface="Calibri"/>
              </a:defRPr>
            </a:lvl8pPr>
            <a:lvl9pPr marL="0" marR="0" lvl="8" indent="0" algn="r" rtl="0">
              <a:spcBef>
                <a:spcPts val="0"/>
              </a:spcBef>
              <a:buNone/>
              <a:defRPr sz="788">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964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Section Hea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8022" y="1589103"/>
            <a:ext cx="8014059" cy="3066106"/>
          </a:xfrm>
        </p:spPr>
        <p:txBody>
          <a:bodyPr anchor="b" anchorCtr="0">
            <a:noAutofit/>
          </a:bodyPr>
          <a:lstStyle>
            <a:lvl1pPr algn="l">
              <a:defRPr sz="6400" b="1" cap="all">
                <a:solidFill>
                  <a:srgbClr val="FFFFFF"/>
                </a:solidFill>
              </a:defRPr>
            </a:lvl1pPr>
          </a:lstStyle>
          <a:p>
            <a:r>
              <a:rPr lang="en-US" smtClean="0"/>
              <a:t>Click to edit Master title style</a:t>
            </a:r>
            <a:endParaRPr lang="en-US" dirty="0"/>
          </a:p>
        </p:txBody>
      </p:sp>
      <p:sp>
        <p:nvSpPr>
          <p:cNvPr id="4" name="Freeform 5"/>
          <p:cNvSpPr>
            <a:spLocks noEditPoints="1"/>
          </p:cNvSpPr>
          <p:nvPr userDrawn="1"/>
        </p:nvSpPr>
        <p:spPr bwMode="auto">
          <a:xfrm>
            <a:off x="7919867" y="4622419"/>
            <a:ext cx="766764"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9804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Title and Vertical Text" type="vertTx">
  <p:cSld name="Title and Vertical 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822960" y="214953"/>
            <a:ext cx="7543800" cy="1088068"/>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alibri"/>
              <a:buNone/>
              <a:defRPr sz="36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93" name="Shape 93"/>
          <p:cNvSpPr txBox="1">
            <a:spLocks noGrp="1"/>
          </p:cNvSpPr>
          <p:nvPr>
            <p:ph type="body" idx="1"/>
          </p:nvPr>
        </p:nvSpPr>
        <p:spPr>
          <a:xfrm rot="5400000">
            <a:off x="3086100" y="-878839"/>
            <a:ext cx="3017520" cy="7543800"/>
          </a:xfrm>
          <a:prstGeom prst="rect">
            <a:avLst/>
          </a:prstGeom>
          <a:noFill/>
          <a:ln>
            <a:noFill/>
          </a:ln>
        </p:spPr>
        <p:txBody>
          <a:bodyPr spcFirstLastPara="1" wrap="square" lIns="45700" tIns="0" rIns="45700" bIns="0" anchor="t" anchorCtr="0"/>
          <a:lstStyle>
            <a:lvl1pPr marL="342900" marR="0" lvl="0" indent="-266700" algn="l" rtl="0">
              <a:lnSpc>
                <a:spcPct val="90000"/>
              </a:lnSpc>
              <a:spcBef>
                <a:spcPts val="900"/>
              </a:spcBef>
              <a:spcAft>
                <a:spcPts val="0"/>
              </a:spcAft>
              <a:buClr>
                <a:schemeClr val="accent1"/>
              </a:buClr>
              <a:buSzPts val="2000"/>
              <a:buFont typeface="Calibri"/>
              <a:buChar char=" "/>
              <a:defRPr sz="1500" b="0" i="0" u="none" strike="noStrike" cap="none">
                <a:solidFill>
                  <a:srgbClr val="3F3F3F"/>
                </a:solidFill>
                <a:latin typeface="Calibri"/>
                <a:ea typeface="Calibri"/>
                <a:cs typeface="Calibri"/>
                <a:sym typeface="Calibri"/>
              </a:defRPr>
            </a:lvl1pPr>
            <a:lvl2pPr marL="685800" marR="0" lvl="1" indent="-257175" algn="l" rtl="0">
              <a:lnSpc>
                <a:spcPct val="90000"/>
              </a:lnSpc>
              <a:spcBef>
                <a:spcPts val="150"/>
              </a:spcBef>
              <a:spcAft>
                <a:spcPts val="0"/>
              </a:spcAft>
              <a:buClr>
                <a:schemeClr val="accent1"/>
              </a:buClr>
              <a:buSzPts val="1800"/>
              <a:buFont typeface="Calibri"/>
              <a:buChar char="◦"/>
              <a:defRPr sz="1350" b="0" i="0" u="none" strike="noStrike" cap="none">
                <a:solidFill>
                  <a:srgbClr val="3F3F3F"/>
                </a:solidFill>
                <a:latin typeface="Calibri"/>
                <a:ea typeface="Calibri"/>
                <a:cs typeface="Calibri"/>
                <a:sym typeface="Calibri"/>
              </a:defRPr>
            </a:lvl2pPr>
            <a:lvl3pPr marL="1028700" marR="0" lvl="2"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3pPr>
            <a:lvl4pPr marL="1371600" marR="0" lvl="3"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4pPr>
            <a:lvl5pPr marL="1714500" marR="0" lvl="4"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5pPr>
            <a:lvl6pPr marL="2057400" marR="0" lvl="5"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6pPr>
            <a:lvl7pPr marL="2400300" marR="0" lvl="6"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7pPr>
            <a:lvl8pPr marL="2743200" marR="0" lvl="7"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8pPr>
            <a:lvl9pPr marL="3086100" marR="0" lvl="8" indent="-238125" algn="l" rtl="0">
              <a:lnSpc>
                <a:spcPct val="90000"/>
              </a:lnSpc>
              <a:spcBef>
                <a:spcPts val="300"/>
              </a:spcBef>
              <a:spcAft>
                <a:spcPts val="30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675">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2764639" y="4844839"/>
            <a:ext cx="3617103"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675"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788">
                <a:solidFill>
                  <a:srgbClr val="FFFFFF"/>
                </a:solidFill>
                <a:latin typeface="Calibri"/>
                <a:ea typeface="Calibri"/>
                <a:cs typeface="Calibri"/>
                <a:sym typeface="Calibri"/>
              </a:defRPr>
            </a:lvl1pPr>
            <a:lvl2pPr marL="0" marR="0" lvl="1" indent="0" algn="r" rtl="0">
              <a:spcBef>
                <a:spcPts val="0"/>
              </a:spcBef>
              <a:buNone/>
              <a:defRPr sz="788">
                <a:solidFill>
                  <a:srgbClr val="FFFFFF"/>
                </a:solidFill>
                <a:latin typeface="Calibri"/>
                <a:ea typeface="Calibri"/>
                <a:cs typeface="Calibri"/>
                <a:sym typeface="Calibri"/>
              </a:defRPr>
            </a:lvl2pPr>
            <a:lvl3pPr marL="0" marR="0" lvl="2" indent="0" algn="r" rtl="0">
              <a:spcBef>
                <a:spcPts val="0"/>
              </a:spcBef>
              <a:buNone/>
              <a:defRPr sz="788">
                <a:solidFill>
                  <a:srgbClr val="FFFFFF"/>
                </a:solidFill>
                <a:latin typeface="Calibri"/>
                <a:ea typeface="Calibri"/>
                <a:cs typeface="Calibri"/>
                <a:sym typeface="Calibri"/>
              </a:defRPr>
            </a:lvl3pPr>
            <a:lvl4pPr marL="0" marR="0" lvl="3" indent="0" algn="r" rtl="0">
              <a:spcBef>
                <a:spcPts val="0"/>
              </a:spcBef>
              <a:buNone/>
              <a:defRPr sz="788">
                <a:solidFill>
                  <a:srgbClr val="FFFFFF"/>
                </a:solidFill>
                <a:latin typeface="Calibri"/>
                <a:ea typeface="Calibri"/>
                <a:cs typeface="Calibri"/>
                <a:sym typeface="Calibri"/>
              </a:defRPr>
            </a:lvl4pPr>
            <a:lvl5pPr marL="0" marR="0" lvl="4" indent="0" algn="r" rtl="0">
              <a:spcBef>
                <a:spcPts val="0"/>
              </a:spcBef>
              <a:buNone/>
              <a:defRPr sz="788">
                <a:solidFill>
                  <a:srgbClr val="FFFFFF"/>
                </a:solidFill>
                <a:latin typeface="Calibri"/>
                <a:ea typeface="Calibri"/>
                <a:cs typeface="Calibri"/>
                <a:sym typeface="Calibri"/>
              </a:defRPr>
            </a:lvl5pPr>
            <a:lvl6pPr marL="0" marR="0" lvl="5" indent="0" algn="r" rtl="0">
              <a:spcBef>
                <a:spcPts val="0"/>
              </a:spcBef>
              <a:buNone/>
              <a:defRPr sz="788">
                <a:solidFill>
                  <a:srgbClr val="FFFFFF"/>
                </a:solidFill>
                <a:latin typeface="Calibri"/>
                <a:ea typeface="Calibri"/>
                <a:cs typeface="Calibri"/>
                <a:sym typeface="Calibri"/>
              </a:defRPr>
            </a:lvl6pPr>
            <a:lvl7pPr marL="0" marR="0" lvl="6" indent="0" algn="r" rtl="0">
              <a:spcBef>
                <a:spcPts val="0"/>
              </a:spcBef>
              <a:buNone/>
              <a:defRPr sz="788">
                <a:solidFill>
                  <a:srgbClr val="FFFFFF"/>
                </a:solidFill>
                <a:latin typeface="Calibri"/>
                <a:ea typeface="Calibri"/>
                <a:cs typeface="Calibri"/>
                <a:sym typeface="Calibri"/>
              </a:defRPr>
            </a:lvl7pPr>
            <a:lvl8pPr marL="0" marR="0" lvl="7" indent="0" algn="r" rtl="0">
              <a:spcBef>
                <a:spcPts val="0"/>
              </a:spcBef>
              <a:buNone/>
              <a:defRPr sz="788">
                <a:solidFill>
                  <a:srgbClr val="FFFFFF"/>
                </a:solidFill>
                <a:latin typeface="Calibri"/>
                <a:ea typeface="Calibri"/>
                <a:cs typeface="Calibri"/>
                <a:sym typeface="Calibri"/>
              </a:defRPr>
            </a:lvl8pPr>
            <a:lvl9pPr marL="0" marR="0" lvl="8" indent="0" algn="r" rtl="0">
              <a:spcBef>
                <a:spcPts val="0"/>
              </a:spcBef>
              <a:buNone/>
              <a:defRPr sz="788">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6571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matchingName="Vertical Title and Text" type="vertTitleAndTx">
  <p:cSld name="Vertical Title and Text">
    <p:spTree>
      <p:nvGrpSpPr>
        <p:cNvPr id="1" name="Shape 97"/>
        <p:cNvGrpSpPr/>
        <p:nvPr/>
      </p:nvGrpSpPr>
      <p:grpSpPr>
        <a:xfrm>
          <a:off x="0" y="0"/>
          <a:ext cx="0" cy="0"/>
          <a:chOff x="0" y="0"/>
          <a:chExt cx="0" cy="0"/>
        </a:xfrm>
      </p:grpSpPr>
      <p:sp>
        <p:nvSpPr>
          <p:cNvPr id="98" name="Shape 98"/>
          <p:cNvSpPr/>
          <p:nvPr/>
        </p:nvSpPr>
        <p:spPr>
          <a:xfrm>
            <a:off x="2382" y="4800600"/>
            <a:ext cx="9141619" cy="342900"/>
          </a:xfrm>
          <a:prstGeom prst="rect">
            <a:avLst/>
          </a:prstGeom>
          <a:solidFill>
            <a:schemeClr val="accent2"/>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9" name="Shape 99"/>
          <p:cNvSpPr/>
          <p:nvPr/>
        </p:nvSpPr>
        <p:spPr>
          <a:xfrm>
            <a:off x="12" y="4750737"/>
            <a:ext cx="9141619" cy="48006"/>
          </a:xfrm>
          <a:prstGeom prst="rect">
            <a:avLst/>
          </a:prstGeom>
          <a:solidFill>
            <a:schemeClr val="accent1"/>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0" name="Shape 100"/>
          <p:cNvSpPr txBox="1">
            <a:spLocks noGrp="1"/>
          </p:cNvSpPr>
          <p:nvPr>
            <p:ph type="title"/>
          </p:nvPr>
        </p:nvSpPr>
        <p:spPr>
          <a:xfrm rot="5400000">
            <a:off x="5370480" y="1484279"/>
            <a:ext cx="4318066" cy="1971675"/>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alibri"/>
              <a:buNone/>
              <a:defRPr sz="36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01" name="Shape 101"/>
          <p:cNvSpPr txBox="1">
            <a:spLocks noGrp="1"/>
          </p:cNvSpPr>
          <p:nvPr>
            <p:ph type="body" idx="1"/>
          </p:nvPr>
        </p:nvSpPr>
        <p:spPr>
          <a:xfrm rot="5400000">
            <a:off x="1369979" y="-430246"/>
            <a:ext cx="4318067" cy="5800725"/>
          </a:xfrm>
          <a:prstGeom prst="rect">
            <a:avLst/>
          </a:prstGeom>
          <a:noFill/>
          <a:ln>
            <a:noFill/>
          </a:ln>
        </p:spPr>
        <p:txBody>
          <a:bodyPr spcFirstLastPara="1" wrap="square" lIns="45700" tIns="0" rIns="45700" bIns="0" anchor="t" anchorCtr="0"/>
          <a:lstStyle>
            <a:lvl1pPr marL="342900" marR="0" lvl="0" indent="-266700" algn="l" rtl="0">
              <a:lnSpc>
                <a:spcPct val="90000"/>
              </a:lnSpc>
              <a:spcBef>
                <a:spcPts val="900"/>
              </a:spcBef>
              <a:spcAft>
                <a:spcPts val="0"/>
              </a:spcAft>
              <a:buClr>
                <a:schemeClr val="accent1"/>
              </a:buClr>
              <a:buSzPts val="2000"/>
              <a:buFont typeface="Calibri"/>
              <a:buChar char=" "/>
              <a:defRPr sz="1500" b="0" i="0" u="none" strike="noStrike" cap="none">
                <a:solidFill>
                  <a:srgbClr val="3F3F3F"/>
                </a:solidFill>
                <a:latin typeface="Calibri"/>
                <a:ea typeface="Calibri"/>
                <a:cs typeface="Calibri"/>
                <a:sym typeface="Calibri"/>
              </a:defRPr>
            </a:lvl1pPr>
            <a:lvl2pPr marL="685800" marR="0" lvl="1" indent="-257175" algn="l" rtl="0">
              <a:lnSpc>
                <a:spcPct val="90000"/>
              </a:lnSpc>
              <a:spcBef>
                <a:spcPts val="150"/>
              </a:spcBef>
              <a:spcAft>
                <a:spcPts val="0"/>
              </a:spcAft>
              <a:buClr>
                <a:schemeClr val="accent1"/>
              </a:buClr>
              <a:buSzPts val="1800"/>
              <a:buFont typeface="Calibri"/>
              <a:buChar char="◦"/>
              <a:defRPr sz="1350" b="0" i="0" u="none" strike="noStrike" cap="none">
                <a:solidFill>
                  <a:srgbClr val="3F3F3F"/>
                </a:solidFill>
                <a:latin typeface="Calibri"/>
                <a:ea typeface="Calibri"/>
                <a:cs typeface="Calibri"/>
                <a:sym typeface="Calibri"/>
              </a:defRPr>
            </a:lvl2pPr>
            <a:lvl3pPr marL="1028700" marR="0" lvl="2"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3pPr>
            <a:lvl4pPr marL="1371600" marR="0" lvl="3"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4pPr>
            <a:lvl5pPr marL="1714500" marR="0" lvl="4"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5pPr>
            <a:lvl6pPr marL="2057400" marR="0" lvl="5"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6pPr>
            <a:lvl7pPr marL="2400300" marR="0" lvl="6"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7pPr>
            <a:lvl8pPr marL="2743200" marR="0" lvl="7" indent="-238125" algn="l" rtl="0">
              <a:lnSpc>
                <a:spcPct val="90000"/>
              </a:lnSpc>
              <a:spcBef>
                <a:spcPts val="300"/>
              </a:spcBef>
              <a:spcAft>
                <a:spcPts val="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8pPr>
            <a:lvl9pPr marL="3086100" marR="0" lvl="8" indent="-238125" algn="l" rtl="0">
              <a:lnSpc>
                <a:spcPct val="90000"/>
              </a:lnSpc>
              <a:spcBef>
                <a:spcPts val="300"/>
              </a:spcBef>
              <a:spcAft>
                <a:spcPts val="300"/>
              </a:spcAft>
              <a:buClr>
                <a:schemeClr val="accent1"/>
              </a:buClr>
              <a:buSzPts val="1400"/>
              <a:buFont typeface="Calibri"/>
              <a:buChar char="◦"/>
              <a:defRPr sz="1050" b="0" i="0" u="none" strike="noStrike" cap="none">
                <a:solidFill>
                  <a:srgbClr val="3F3F3F"/>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675">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2764639" y="4844839"/>
            <a:ext cx="3617103"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675"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788">
                <a:solidFill>
                  <a:srgbClr val="FFFFFF"/>
                </a:solidFill>
                <a:latin typeface="Calibri"/>
                <a:ea typeface="Calibri"/>
                <a:cs typeface="Calibri"/>
                <a:sym typeface="Calibri"/>
              </a:defRPr>
            </a:lvl1pPr>
            <a:lvl2pPr marL="0" marR="0" lvl="1" indent="0" algn="r" rtl="0">
              <a:spcBef>
                <a:spcPts val="0"/>
              </a:spcBef>
              <a:buNone/>
              <a:defRPr sz="788">
                <a:solidFill>
                  <a:srgbClr val="FFFFFF"/>
                </a:solidFill>
                <a:latin typeface="Calibri"/>
                <a:ea typeface="Calibri"/>
                <a:cs typeface="Calibri"/>
                <a:sym typeface="Calibri"/>
              </a:defRPr>
            </a:lvl2pPr>
            <a:lvl3pPr marL="0" marR="0" lvl="2" indent="0" algn="r" rtl="0">
              <a:spcBef>
                <a:spcPts val="0"/>
              </a:spcBef>
              <a:buNone/>
              <a:defRPr sz="788">
                <a:solidFill>
                  <a:srgbClr val="FFFFFF"/>
                </a:solidFill>
                <a:latin typeface="Calibri"/>
                <a:ea typeface="Calibri"/>
                <a:cs typeface="Calibri"/>
                <a:sym typeface="Calibri"/>
              </a:defRPr>
            </a:lvl3pPr>
            <a:lvl4pPr marL="0" marR="0" lvl="3" indent="0" algn="r" rtl="0">
              <a:spcBef>
                <a:spcPts val="0"/>
              </a:spcBef>
              <a:buNone/>
              <a:defRPr sz="788">
                <a:solidFill>
                  <a:srgbClr val="FFFFFF"/>
                </a:solidFill>
                <a:latin typeface="Calibri"/>
                <a:ea typeface="Calibri"/>
                <a:cs typeface="Calibri"/>
                <a:sym typeface="Calibri"/>
              </a:defRPr>
            </a:lvl4pPr>
            <a:lvl5pPr marL="0" marR="0" lvl="4" indent="0" algn="r" rtl="0">
              <a:spcBef>
                <a:spcPts val="0"/>
              </a:spcBef>
              <a:buNone/>
              <a:defRPr sz="788">
                <a:solidFill>
                  <a:srgbClr val="FFFFFF"/>
                </a:solidFill>
                <a:latin typeface="Calibri"/>
                <a:ea typeface="Calibri"/>
                <a:cs typeface="Calibri"/>
                <a:sym typeface="Calibri"/>
              </a:defRPr>
            </a:lvl5pPr>
            <a:lvl6pPr marL="0" marR="0" lvl="5" indent="0" algn="r" rtl="0">
              <a:spcBef>
                <a:spcPts val="0"/>
              </a:spcBef>
              <a:buNone/>
              <a:defRPr sz="788">
                <a:solidFill>
                  <a:srgbClr val="FFFFFF"/>
                </a:solidFill>
                <a:latin typeface="Calibri"/>
                <a:ea typeface="Calibri"/>
                <a:cs typeface="Calibri"/>
                <a:sym typeface="Calibri"/>
              </a:defRPr>
            </a:lvl6pPr>
            <a:lvl7pPr marL="0" marR="0" lvl="6" indent="0" algn="r" rtl="0">
              <a:spcBef>
                <a:spcPts val="0"/>
              </a:spcBef>
              <a:buNone/>
              <a:defRPr sz="788">
                <a:solidFill>
                  <a:srgbClr val="FFFFFF"/>
                </a:solidFill>
                <a:latin typeface="Calibri"/>
                <a:ea typeface="Calibri"/>
                <a:cs typeface="Calibri"/>
                <a:sym typeface="Calibri"/>
              </a:defRPr>
            </a:lvl7pPr>
            <a:lvl8pPr marL="0" marR="0" lvl="7" indent="0" algn="r" rtl="0">
              <a:spcBef>
                <a:spcPts val="0"/>
              </a:spcBef>
              <a:buNone/>
              <a:defRPr sz="788">
                <a:solidFill>
                  <a:srgbClr val="FFFFFF"/>
                </a:solidFill>
                <a:latin typeface="Calibri"/>
                <a:ea typeface="Calibri"/>
                <a:cs typeface="Calibri"/>
                <a:sym typeface="Calibri"/>
              </a:defRPr>
            </a:lvl8pPr>
            <a:lvl9pPr marL="0" marR="0" lvl="8" indent="0" algn="r" rtl="0">
              <a:spcBef>
                <a:spcPts val="0"/>
              </a:spcBef>
              <a:buNone/>
              <a:defRPr sz="788">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5935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matchingName="Custom layout 1">
  <p:cSld name="Custom layout 1">
    <p:bg>
      <p:bgPr>
        <a:solidFill>
          <a:srgbClr val="FFFFFF"/>
        </a:solidFill>
        <a:effectLst/>
      </p:bgPr>
    </p:bg>
    <p:spTree>
      <p:nvGrpSpPr>
        <p:cNvPr id="1" name="Shape 112"/>
        <p:cNvGrpSpPr/>
        <p:nvPr/>
      </p:nvGrpSpPr>
      <p:grpSpPr>
        <a:xfrm>
          <a:off x="0" y="0"/>
          <a:ext cx="0" cy="0"/>
          <a:chOff x="0" y="0"/>
          <a:chExt cx="0" cy="0"/>
        </a:xfrm>
      </p:grpSpPr>
      <p:sp>
        <p:nvSpPr>
          <p:cNvPr id="113" name="Shape 113"/>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350"/>
          </a:p>
        </p:txBody>
      </p:sp>
      <p:cxnSp>
        <p:nvCxnSpPr>
          <p:cNvPr id="114" name="Shape 114"/>
          <p:cNvCxnSpPr/>
          <p:nvPr/>
        </p:nvCxnSpPr>
        <p:spPr>
          <a:xfrm>
            <a:off x="3027473" y="0"/>
            <a:ext cx="0" cy="5133375"/>
          </a:xfrm>
          <a:prstGeom prst="straightConnector1">
            <a:avLst/>
          </a:prstGeom>
          <a:noFill/>
          <a:ln w="9525" cap="flat" cmpd="sng">
            <a:solidFill>
              <a:srgbClr val="F2F2F2"/>
            </a:solidFill>
            <a:prstDash val="solid"/>
            <a:miter lim="8000"/>
            <a:headEnd type="none" w="sm" len="sm"/>
            <a:tailEnd type="none" w="sm" len="sm"/>
          </a:ln>
          <a:effectLst>
            <a:outerShdw blurRad="50800" dist="38100" algn="l" rotWithShape="0">
              <a:srgbClr val="000000">
                <a:alpha val="40000"/>
              </a:srgbClr>
            </a:outerShdw>
          </a:effectLst>
        </p:spPr>
      </p:cxnSp>
      <p:sp>
        <p:nvSpPr>
          <p:cNvPr id="115" name="Shape 115"/>
          <p:cNvSpPr/>
          <p:nvPr/>
        </p:nvSpPr>
        <p:spPr>
          <a:xfrm>
            <a:off x="0" y="0"/>
            <a:ext cx="3048075" cy="514350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350"/>
          </a:p>
        </p:txBody>
      </p:sp>
      <p:sp>
        <p:nvSpPr>
          <p:cNvPr id="116" name="Shape 116"/>
          <p:cNvSpPr txBox="1">
            <a:spLocks noGrp="1"/>
          </p:cNvSpPr>
          <p:nvPr>
            <p:ph type="title"/>
          </p:nvPr>
        </p:nvSpPr>
        <p:spPr>
          <a:xfrm>
            <a:off x="284100" y="307975"/>
            <a:ext cx="2479725" cy="42687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Clr>
                <a:schemeClr val="lt1"/>
              </a:buClr>
              <a:buSzPts val="4000"/>
              <a:buNone/>
              <a:defRPr sz="3000" b="1">
                <a:solidFill>
                  <a:schemeClr val="lt1"/>
                </a:solidFill>
              </a:defRPr>
            </a:lvl1pPr>
            <a:lvl2pPr lvl="1" algn="l">
              <a:lnSpc>
                <a:spcPct val="100000"/>
              </a:lnSpc>
              <a:spcBef>
                <a:spcPts val="0"/>
              </a:spcBef>
              <a:spcAft>
                <a:spcPts val="0"/>
              </a:spcAft>
              <a:buClr>
                <a:schemeClr val="lt1"/>
              </a:buClr>
              <a:buSzPts val="4000"/>
              <a:buNone/>
              <a:defRPr sz="3000" b="1">
                <a:solidFill>
                  <a:schemeClr val="lt1"/>
                </a:solidFill>
              </a:defRPr>
            </a:lvl2pPr>
            <a:lvl3pPr lvl="2" algn="l">
              <a:lnSpc>
                <a:spcPct val="100000"/>
              </a:lnSpc>
              <a:spcBef>
                <a:spcPts val="0"/>
              </a:spcBef>
              <a:spcAft>
                <a:spcPts val="0"/>
              </a:spcAft>
              <a:buClr>
                <a:schemeClr val="lt1"/>
              </a:buClr>
              <a:buSzPts val="4000"/>
              <a:buNone/>
              <a:defRPr sz="3000" b="1">
                <a:solidFill>
                  <a:schemeClr val="lt1"/>
                </a:solidFill>
              </a:defRPr>
            </a:lvl3pPr>
            <a:lvl4pPr lvl="3" algn="l">
              <a:lnSpc>
                <a:spcPct val="100000"/>
              </a:lnSpc>
              <a:spcBef>
                <a:spcPts val="0"/>
              </a:spcBef>
              <a:spcAft>
                <a:spcPts val="0"/>
              </a:spcAft>
              <a:buClr>
                <a:schemeClr val="lt1"/>
              </a:buClr>
              <a:buSzPts val="4000"/>
              <a:buNone/>
              <a:defRPr sz="3000" b="1">
                <a:solidFill>
                  <a:schemeClr val="lt1"/>
                </a:solidFill>
              </a:defRPr>
            </a:lvl4pPr>
            <a:lvl5pPr lvl="4" algn="l">
              <a:lnSpc>
                <a:spcPct val="100000"/>
              </a:lnSpc>
              <a:spcBef>
                <a:spcPts val="0"/>
              </a:spcBef>
              <a:spcAft>
                <a:spcPts val="0"/>
              </a:spcAft>
              <a:buClr>
                <a:schemeClr val="lt1"/>
              </a:buClr>
              <a:buSzPts val="4000"/>
              <a:buNone/>
              <a:defRPr sz="3000" b="1">
                <a:solidFill>
                  <a:schemeClr val="lt1"/>
                </a:solidFill>
              </a:defRPr>
            </a:lvl5pPr>
            <a:lvl6pPr lvl="5" algn="l">
              <a:lnSpc>
                <a:spcPct val="100000"/>
              </a:lnSpc>
              <a:spcBef>
                <a:spcPts val="0"/>
              </a:spcBef>
              <a:spcAft>
                <a:spcPts val="0"/>
              </a:spcAft>
              <a:buClr>
                <a:schemeClr val="lt1"/>
              </a:buClr>
              <a:buSzPts val="4000"/>
              <a:buNone/>
              <a:defRPr sz="3000" b="1">
                <a:solidFill>
                  <a:schemeClr val="lt1"/>
                </a:solidFill>
              </a:defRPr>
            </a:lvl6pPr>
            <a:lvl7pPr lvl="6" algn="l">
              <a:lnSpc>
                <a:spcPct val="100000"/>
              </a:lnSpc>
              <a:spcBef>
                <a:spcPts val="0"/>
              </a:spcBef>
              <a:spcAft>
                <a:spcPts val="0"/>
              </a:spcAft>
              <a:buClr>
                <a:schemeClr val="lt1"/>
              </a:buClr>
              <a:buSzPts val="4000"/>
              <a:buNone/>
              <a:defRPr sz="3000" b="1">
                <a:solidFill>
                  <a:schemeClr val="lt1"/>
                </a:solidFill>
              </a:defRPr>
            </a:lvl7pPr>
            <a:lvl8pPr lvl="7" algn="l">
              <a:lnSpc>
                <a:spcPct val="100000"/>
              </a:lnSpc>
              <a:spcBef>
                <a:spcPts val="0"/>
              </a:spcBef>
              <a:spcAft>
                <a:spcPts val="0"/>
              </a:spcAft>
              <a:buClr>
                <a:schemeClr val="lt1"/>
              </a:buClr>
              <a:buSzPts val="4000"/>
              <a:buNone/>
              <a:defRPr sz="3000" b="1">
                <a:solidFill>
                  <a:schemeClr val="lt1"/>
                </a:solidFill>
              </a:defRPr>
            </a:lvl8pPr>
            <a:lvl9pPr lvl="8" algn="l">
              <a:lnSpc>
                <a:spcPct val="100000"/>
              </a:lnSpc>
              <a:spcBef>
                <a:spcPts val="0"/>
              </a:spcBef>
              <a:spcAft>
                <a:spcPts val="0"/>
              </a:spcAft>
              <a:buClr>
                <a:schemeClr val="lt1"/>
              </a:buClr>
              <a:buSzPts val="4000"/>
              <a:buNone/>
              <a:defRPr sz="3000" b="1">
                <a:solidFill>
                  <a:schemeClr val="lt1"/>
                </a:solidFill>
              </a:defRPr>
            </a:lvl9pPr>
          </a:lstStyle>
          <a:p>
            <a:endParaRPr/>
          </a:p>
        </p:txBody>
      </p:sp>
      <p:sp>
        <p:nvSpPr>
          <p:cNvPr id="117" name="Shape 117"/>
          <p:cNvSpPr txBox="1">
            <a:spLocks noGrp="1"/>
          </p:cNvSpPr>
          <p:nvPr>
            <p:ph type="body" idx="1"/>
          </p:nvPr>
        </p:nvSpPr>
        <p:spPr>
          <a:xfrm>
            <a:off x="3381100" y="307975"/>
            <a:ext cx="5451300" cy="4268700"/>
          </a:xfrm>
          <a:prstGeom prst="rect">
            <a:avLst/>
          </a:prstGeom>
          <a:noFill/>
          <a:ln>
            <a:noFill/>
          </a:ln>
        </p:spPr>
        <p:txBody>
          <a:bodyPr spcFirstLastPara="1" wrap="square" lIns="0" tIns="45700" rIns="0" bIns="45700" anchor="t" anchorCtr="0"/>
          <a:lstStyle>
            <a:lvl1pPr marL="342900" lvl="0" indent="-285750" algn="l">
              <a:lnSpc>
                <a:spcPct val="115000"/>
              </a:lnSpc>
              <a:spcBef>
                <a:spcPts val="900"/>
              </a:spcBef>
              <a:spcAft>
                <a:spcPts val="0"/>
              </a:spcAft>
              <a:buClr>
                <a:schemeClr val="dk2"/>
              </a:buClr>
              <a:buSzPts val="2400"/>
              <a:buChar char=" "/>
              <a:defRPr sz="1800">
                <a:solidFill>
                  <a:schemeClr val="dk2"/>
                </a:solidFill>
              </a:defRPr>
            </a:lvl1pPr>
            <a:lvl2pPr marL="685800" lvl="1" indent="-257175" algn="l">
              <a:lnSpc>
                <a:spcPct val="115000"/>
              </a:lnSpc>
              <a:spcBef>
                <a:spcPts val="1575"/>
              </a:spcBef>
              <a:spcAft>
                <a:spcPts val="0"/>
              </a:spcAft>
              <a:buClr>
                <a:schemeClr val="dk2"/>
              </a:buClr>
              <a:buSzPts val="1800"/>
              <a:buChar char="◦"/>
              <a:defRPr sz="1425">
                <a:solidFill>
                  <a:schemeClr val="dk2"/>
                </a:solidFill>
              </a:defRPr>
            </a:lvl2pPr>
            <a:lvl3pPr marL="1028700" lvl="2" indent="-238125" algn="l">
              <a:lnSpc>
                <a:spcPct val="115000"/>
              </a:lnSpc>
              <a:spcBef>
                <a:spcPts val="1575"/>
              </a:spcBef>
              <a:spcAft>
                <a:spcPts val="0"/>
              </a:spcAft>
              <a:buClr>
                <a:schemeClr val="dk2"/>
              </a:buClr>
              <a:buSzPts val="1400"/>
              <a:buChar char="◦"/>
              <a:defRPr sz="1425">
                <a:solidFill>
                  <a:schemeClr val="dk2"/>
                </a:solidFill>
              </a:defRPr>
            </a:lvl3pPr>
            <a:lvl4pPr marL="1371600" lvl="3" indent="-238125" algn="l">
              <a:lnSpc>
                <a:spcPct val="115000"/>
              </a:lnSpc>
              <a:spcBef>
                <a:spcPts val="1575"/>
              </a:spcBef>
              <a:spcAft>
                <a:spcPts val="0"/>
              </a:spcAft>
              <a:buClr>
                <a:schemeClr val="dk2"/>
              </a:buClr>
              <a:buSzPts val="1400"/>
              <a:buChar char="◦"/>
              <a:defRPr sz="1425">
                <a:solidFill>
                  <a:schemeClr val="dk2"/>
                </a:solidFill>
              </a:defRPr>
            </a:lvl4pPr>
            <a:lvl5pPr marL="1714500" lvl="4" indent="-238125" algn="l">
              <a:lnSpc>
                <a:spcPct val="115000"/>
              </a:lnSpc>
              <a:spcBef>
                <a:spcPts val="1575"/>
              </a:spcBef>
              <a:spcAft>
                <a:spcPts val="0"/>
              </a:spcAft>
              <a:buClr>
                <a:schemeClr val="dk2"/>
              </a:buClr>
              <a:buSzPts val="1400"/>
              <a:buChar char="◦"/>
              <a:defRPr sz="1425">
                <a:solidFill>
                  <a:schemeClr val="dk2"/>
                </a:solidFill>
              </a:defRPr>
            </a:lvl5pPr>
            <a:lvl6pPr marL="2057400" lvl="5" indent="-238125" algn="l">
              <a:lnSpc>
                <a:spcPct val="115000"/>
              </a:lnSpc>
              <a:spcBef>
                <a:spcPts val="1575"/>
              </a:spcBef>
              <a:spcAft>
                <a:spcPts val="0"/>
              </a:spcAft>
              <a:buClr>
                <a:schemeClr val="dk2"/>
              </a:buClr>
              <a:buSzPts val="1400"/>
              <a:buChar char="◦"/>
              <a:defRPr sz="1425">
                <a:solidFill>
                  <a:schemeClr val="dk2"/>
                </a:solidFill>
              </a:defRPr>
            </a:lvl6pPr>
            <a:lvl7pPr marL="2400300" lvl="6" indent="-238125" algn="l">
              <a:lnSpc>
                <a:spcPct val="115000"/>
              </a:lnSpc>
              <a:spcBef>
                <a:spcPts val="1575"/>
              </a:spcBef>
              <a:spcAft>
                <a:spcPts val="0"/>
              </a:spcAft>
              <a:buClr>
                <a:schemeClr val="dk2"/>
              </a:buClr>
              <a:buSzPts val="1400"/>
              <a:buChar char="◦"/>
              <a:defRPr sz="1425">
                <a:solidFill>
                  <a:schemeClr val="dk2"/>
                </a:solidFill>
              </a:defRPr>
            </a:lvl7pPr>
            <a:lvl8pPr marL="2743200" lvl="7" indent="-238125" algn="l">
              <a:lnSpc>
                <a:spcPct val="115000"/>
              </a:lnSpc>
              <a:spcBef>
                <a:spcPts val="1575"/>
              </a:spcBef>
              <a:spcAft>
                <a:spcPts val="0"/>
              </a:spcAft>
              <a:buClr>
                <a:schemeClr val="dk2"/>
              </a:buClr>
              <a:buSzPts val="1400"/>
              <a:buChar char="◦"/>
              <a:defRPr sz="1425">
                <a:solidFill>
                  <a:schemeClr val="dk2"/>
                </a:solidFill>
              </a:defRPr>
            </a:lvl8pPr>
            <a:lvl9pPr marL="3086100" lvl="8" indent="-238125" algn="l">
              <a:lnSpc>
                <a:spcPct val="115000"/>
              </a:lnSpc>
              <a:spcBef>
                <a:spcPts val="1575"/>
              </a:spcBef>
              <a:spcAft>
                <a:spcPts val="1575"/>
              </a:spcAft>
              <a:buClr>
                <a:schemeClr val="dk2"/>
              </a:buClr>
              <a:buSzPts val="1400"/>
              <a:buChar char="◦"/>
              <a:defRPr sz="1425">
                <a:solidFill>
                  <a:schemeClr val="dk2"/>
                </a:solidFill>
              </a:defRPr>
            </a:lvl9pPr>
          </a:lstStyle>
          <a:p>
            <a:endParaRPr/>
          </a:p>
        </p:txBody>
      </p:sp>
      <p:sp>
        <p:nvSpPr>
          <p:cNvPr id="118" name="Shape 118"/>
          <p:cNvSpPr txBox="1">
            <a:spLocks noGrp="1"/>
          </p:cNvSpPr>
          <p:nvPr>
            <p:ph type="sldNum" idx="12"/>
          </p:nvPr>
        </p:nvSpPr>
        <p:spPr>
          <a:xfrm>
            <a:off x="8472458" y="4663217"/>
            <a:ext cx="548775" cy="393525"/>
          </a:xfrm>
          <a:prstGeom prst="rect">
            <a:avLst/>
          </a:prstGeom>
          <a:noFill/>
        </p:spPr>
        <p:txBody>
          <a:bodyPr spcFirstLastPara="1" wrap="square" lIns="91425" tIns="45700" rIns="91425" bIns="45700" anchor="ctr" anchorCtr="0">
            <a:noAutofit/>
          </a:bodyPr>
          <a:lstStyle>
            <a:lvl1pPr lvl="0" algn="r">
              <a:lnSpc>
                <a:spcPct val="100000"/>
              </a:lnSpc>
              <a:spcAft>
                <a:spcPts val="0"/>
              </a:spcAft>
              <a:buNone/>
              <a:defRPr sz="975">
                <a:solidFill>
                  <a:schemeClr val="dk2"/>
                </a:solidFill>
              </a:defRPr>
            </a:lvl1pPr>
            <a:lvl2pPr lvl="1" algn="r">
              <a:lnSpc>
                <a:spcPct val="100000"/>
              </a:lnSpc>
              <a:spcAft>
                <a:spcPts val="0"/>
              </a:spcAft>
              <a:buNone/>
              <a:defRPr sz="975">
                <a:solidFill>
                  <a:schemeClr val="dk2"/>
                </a:solidFill>
              </a:defRPr>
            </a:lvl2pPr>
            <a:lvl3pPr lvl="2" algn="r">
              <a:lnSpc>
                <a:spcPct val="100000"/>
              </a:lnSpc>
              <a:spcAft>
                <a:spcPts val="0"/>
              </a:spcAft>
              <a:buNone/>
              <a:defRPr sz="975">
                <a:solidFill>
                  <a:schemeClr val="dk2"/>
                </a:solidFill>
              </a:defRPr>
            </a:lvl3pPr>
            <a:lvl4pPr lvl="3" algn="r">
              <a:lnSpc>
                <a:spcPct val="100000"/>
              </a:lnSpc>
              <a:spcAft>
                <a:spcPts val="0"/>
              </a:spcAft>
              <a:buNone/>
              <a:defRPr sz="975">
                <a:solidFill>
                  <a:schemeClr val="dk2"/>
                </a:solidFill>
              </a:defRPr>
            </a:lvl4pPr>
            <a:lvl5pPr lvl="4" algn="r">
              <a:lnSpc>
                <a:spcPct val="100000"/>
              </a:lnSpc>
              <a:spcAft>
                <a:spcPts val="0"/>
              </a:spcAft>
              <a:buNone/>
              <a:defRPr sz="975">
                <a:solidFill>
                  <a:schemeClr val="dk2"/>
                </a:solidFill>
              </a:defRPr>
            </a:lvl5pPr>
            <a:lvl6pPr lvl="5" algn="r">
              <a:lnSpc>
                <a:spcPct val="100000"/>
              </a:lnSpc>
              <a:spcAft>
                <a:spcPts val="0"/>
              </a:spcAft>
              <a:buNone/>
              <a:defRPr sz="975">
                <a:solidFill>
                  <a:schemeClr val="dk2"/>
                </a:solidFill>
              </a:defRPr>
            </a:lvl6pPr>
            <a:lvl7pPr lvl="6" algn="r">
              <a:lnSpc>
                <a:spcPct val="100000"/>
              </a:lnSpc>
              <a:spcAft>
                <a:spcPts val="0"/>
              </a:spcAft>
              <a:buNone/>
              <a:defRPr sz="975">
                <a:solidFill>
                  <a:schemeClr val="dk2"/>
                </a:solidFill>
              </a:defRPr>
            </a:lvl7pPr>
            <a:lvl8pPr lvl="7" algn="r">
              <a:lnSpc>
                <a:spcPct val="100000"/>
              </a:lnSpc>
              <a:spcAft>
                <a:spcPts val="0"/>
              </a:spcAft>
              <a:buNone/>
              <a:defRPr sz="975">
                <a:solidFill>
                  <a:schemeClr val="dk2"/>
                </a:solidFill>
              </a:defRPr>
            </a:lvl8pPr>
            <a:lvl9pPr lvl="8" algn="r">
              <a:lnSpc>
                <a:spcPct val="100000"/>
              </a:lnSpc>
              <a:spcAft>
                <a:spcPts val="0"/>
              </a:spcAft>
              <a:buNone/>
              <a:defRPr sz="975">
                <a:solidFill>
                  <a:schemeClr val="dk2"/>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037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35024"/>
            <a:ext cx="3886200" cy="3027426"/>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sz="half" idx="15"/>
          </p:nvPr>
        </p:nvSpPr>
        <p:spPr>
          <a:xfrm>
            <a:off x="4800600" y="1335024"/>
            <a:ext cx="3886200" cy="3027426"/>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11"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
        <p:nvSpPr>
          <p:cNvPr id="7" name="Title 1"/>
          <p:cNvSpPr>
            <a:spLocks noGrp="1"/>
          </p:cNvSpPr>
          <p:nvPr>
            <p:ph type="title"/>
          </p:nvPr>
        </p:nvSpPr>
        <p:spPr>
          <a:xfrm>
            <a:off x="457199" y="786384"/>
            <a:ext cx="8229602"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900" rtl="0" eaLnBrk="1" latinLnBrk="0" hangingPunct="1">
              <a:lnSpc>
                <a:spcPct val="85000"/>
              </a:lnSpc>
              <a:spcBef>
                <a:spcPct val="0"/>
              </a:spcBef>
              <a:buNone/>
            </a:pPr>
            <a:r>
              <a:rPr lang="en-US"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729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mparison">
    <p:spTree>
      <p:nvGrpSpPr>
        <p:cNvPr id="1" name=""/>
        <p:cNvGrpSpPr/>
        <p:nvPr/>
      </p:nvGrpSpPr>
      <p:grpSpPr>
        <a:xfrm>
          <a:off x="0" y="0"/>
          <a:ext cx="0" cy="0"/>
          <a:chOff x="0" y="0"/>
          <a:chExt cx="0" cy="0"/>
        </a:xfrm>
      </p:grpSpPr>
      <p:sp>
        <p:nvSpPr>
          <p:cNvPr id="19" name="Text Placeholder 11"/>
          <p:cNvSpPr>
            <a:spLocks noGrp="1"/>
          </p:cNvSpPr>
          <p:nvPr>
            <p:ph type="body" sz="quarter" idx="13"/>
          </p:nvPr>
        </p:nvSpPr>
        <p:spPr>
          <a:xfrm>
            <a:off x="457200" y="1267437"/>
            <a:ext cx="3886200" cy="304699"/>
          </a:xfrm>
        </p:spPr>
        <p:txBody>
          <a:bodyPr anchor="b" anchorCtr="0">
            <a:noAutofit/>
          </a:bodyPr>
          <a:lstStyle>
            <a:lvl1pPr marL="0" indent="0">
              <a:lnSpc>
                <a:spcPct val="90000"/>
              </a:lnSpc>
              <a:buNone/>
              <a:defRPr sz="1800" b="1"/>
            </a:lvl1pPr>
            <a:lvl2pPr marL="230188" indent="0">
              <a:buNone/>
              <a:defRPr/>
            </a:lvl2pPr>
          </a:lstStyle>
          <a:p>
            <a:pPr lvl="0"/>
            <a:r>
              <a:rPr lang="en-US" smtClean="0"/>
              <a:t>Click to edit Master text styles</a:t>
            </a:r>
          </a:p>
        </p:txBody>
      </p:sp>
      <p:sp>
        <p:nvSpPr>
          <p:cNvPr id="20" name="Text Placeholder 11"/>
          <p:cNvSpPr>
            <a:spLocks noGrp="1"/>
          </p:cNvSpPr>
          <p:nvPr>
            <p:ph type="body" sz="quarter" idx="14"/>
          </p:nvPr>
        </p:nvSpPr>
        <p:spPr>
          <a:xfrm>
            <a:off x="4800600" y="1267437"/>
            <a:ext cx="3886200" cy="304699"/>
          </a:xfrm>
        </p:spPr>
        <p:txBody>
          <a:bodyPr anchor="b" anchorCtr="0">
            <a:noAutofit/>
          </a:bodyPr>
          <a:lstStyle>
            <a:lvl1pPr marL="0" indent="0">
              <a:lnSpc>
                <a:spcPct val="90000"/>
              </a:lnSpc>
              <a:buNone/>
              <a:defRPr sz="1800" b="1"/>
            </a:lvl1pPr>
            <a:lvl2pPr marL="230188" indent="0">
              <a:buNone/>
              <a:defRPr/>
            </a:lvl2pPr>
          </a:lstStyle>
          <a:p>
            <a:pPr lvl="0"/>
            <a:r>
              <a:rPr lang="en-US" smtClean="0"/>
              <a:t>Click to edit Master text styles</a:t>
            </a:r>
          </a:p>
        </p:txBody>
      </p:sp>
      <p:sp>
        <p:nvSpPr>
          <p:cNvPr id="21" name="Content Placeholder 2"/>
          <p:cNvSpPr>
            <a:spLocks noGrp="1"/>
          </p:cNvSpPr>
          <p:nvPr>
            <p:ph sz="half" idx="15"/>
          </p:nvPr>
        </p:nvSpPr>
        <p:spPr>
          <a:xfrm>
            <a:off x="4800600" y="1673352"/>
            <a:ext cx="3886200" cy="2756157"/>
          </a:xfrm>
        </p:spPr>
        <p:txBody>
          <a:bodyPr vert="horz" lIns="0" tIns="0" rIns="0" bIns="0" rtlCol="0">
            <a:noAutofit/>
          </a:bodyPr>
          <a:lstStyle>
            <a:lvl1pPr>
              <a:defRPr lang="en-US"/>
            </a:lvl1pPr>
            <a:lvl2pPr>
              <a:defRPr lang="en-US"/>
            </a:lvl2pPr>
            <a:lvl3pPr>
              <a:defRPr lang="en-US"/>
            </a:lvl3pPr>
            <a:lvl4pPr>
              <a:defRPr lang="en-US"/>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11"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
        <p:nvSpPr>
          <p:cNvPr id="12" name="Title 1"/>
          <p:cNvSpPr>
            <a:spLocks noGrp="1"/>
          </p:cNvSpPr>
          <p:nvPr>
            <p:ph type="title"/>
          </p:nvPr>
        </p:nvSpPr>
        <p:spPr>
          <a:xfrm>
            <a:off x="457199" y="786384"/>
            <a:ext cx="8229602"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900" rtl="0" eaLnBrk="1" latinLnBrk="0" hangingPunct="1">
              <a:lnSpc>
                <a:spcPct val="85000"/>
              </a:lnSpc>
              <a:spcBef>
                <a:spcPct val="0"/>
              </a:spcBef>
              <a:buNone/>
            </a:pPr>
            <a:r>
              <a:rPr lang="en-US" smtClean="0"/>
              <a:t>Click to edit Master title style</a:t>
            </a:r>
            <a:endParaRPr lang="en-US" dirty="0"/>
          </a:p>
        </p:txBody>
      </p:sp>
      <p:sp>
        <p:nvSpPr>
          <p:cNvPr id="10" name="Content Placeholder 2"/>
          <p:cNvSpPr>
            <a:spLocks noGrp="1"/>
          </p:cNvSpPr>
          <p:nvPr>
            <p:ph sz="half" idx="1"/>
          </p:nvPr>
        </p:nvSpPr>
        <p:spPr>
          <a:xfrm>
            <a:off x="457199" y="1677460"/>
            <a:ext cx="3886200" cy="2752049"/>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4420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7"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
        <p:nvSpPr>
          <p:cNvPr id="8" name="Title 1"/>
          <p:cNvSpPr>
            <a:spLocks noGrp="1"/>
          </p:cNvSpPr>
          <p:nvPr>
            <p:ph type="title"/>
          </p:nvPr>
        </p:nvSpPr>
        <p:spPr>
          <a:xfrm>
            <a:off x="457199" y="786384"/>
            <a:ext cx="8229602" cy="313932"/>
          </a:xfrm>
        </p:spPr>
        <p:txBody>
          <a:bodyPr vert="horz" lIns="0" tIns="0" rIns="0" bIns="0" rtlCol="0" anchor="b" anchorCtr="0">
            <a:noAutofit/>
          </a:bodyPr>
          <a:lstStyle>
            <a:lvl1pPr>
              <a:defRPr lang="en-US" sz="2400" b="1" i="0" kern="1200" cap="none" dirty="0">
                <a:solidFill>
                  <a:schemeClr val="tx2"/>
                </a:solidFill>
                <a:latin typeface="+mj-lt"/>
                <a:ea typeface="+mj-ea"/>
                <a:cs typeface="+mj-cs"/>
              </a:defRPr>
            </a:lvl1pPr>
          </a:lstStyle>
          <a:p>
            <a:pPr lvl="0" algn="l" defTabSz="342900" rtl="0" eaLnBrk="1" latinLnBrk="0" hangingPunct="1">
              <a:lnSpc>
                <a:spcPct val="85000"/>
              </a:lnSpc>
              <a:spcBef>
                <a:spcPct val="0"/>
              </a:spcBef>
              <a:buNone/>
            </a:pPr>
            <a:r>
              <a:rPr lang="en-US" smtClean="0"/>
              <a:t>Click to edit Master title style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007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6"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
        <p:nvSpPr>
          <p:cNvPr id="7" name="Freeform 5"/>
          <p:cNvSpPr>
            <a:spLocks noEditPoints="1"/>
          </p:cNvSpPr>
          <p:nvPr userDrawn="1"/>
        </p:nvSpPr>
        <p:spPr bwMode="auto">
          <a:xfrm>
            <a:off x="7919867" y="4622419"/>
            <a:ext cx="766764"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694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1" y="-15368"/>
            <a:ext cx="5088731" cy="51588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5088730" y="0"/>
            <a:ext cx="4055270" cy="2938602"/>
          </a:xfrm>
          <a:custGeom>
            <a:avLst/>
            <a:gdLst>
              <a:gd name="connsiteX0" fmla="*/ 0 w 4035853"/>
              <a:gd name="connsiteY0" fmla="*/ 0 h 2697096"/>
              <a:gd name="connsiteX1" fmla="*/ 4035853 w 4035853"/>
              <a:gd name="connsiteY1" fmla="*/ 0 h 2697096"/>
              <a:gd name="connsiteX2" fmla="*/ 4035853 w 4035853"/>
              <a:gd name="connsiteY2" fmla="*/ 2697096 h 2697096"/>
              <a:gd name="connsiteX3" fmla="*/ 0 w 4035853"/>
              <a:gd name="connsiteY3" fmla="*/ 2697096 h 2697096"/>
              <a:gd name="connsiteX4" fmla="*/ 0 w 4035853"/>
              <a:gd name="connsiteY4" fmla="*/ 0 h 2697096"/>
              <a:gd name="connsiteX0" fmla="*/ 0 w 4035853"/>
              <a:gd name="connsiteY0" fmla="*/ 0 h 2700356"/>
              <a:gd name="connsiteX1" fmla="*/ 4035853 w 4035853"/>
              <a:gd name="connsiteY1" fmla="*/ 0 h 2700356"/>
              <a:gd name="connsiteX2" fmla="*/ 4035853 w 4035853"/>
              <a:gd name="connsiteY2" fmla="*/ 2697096 h 2700356"/>
              <a:gd name="connsiteX3" fmla="*/ 323823 w 4035853"/>
              <a:gd name="connsiteY3" fmla="*/ 2700356 h 2700356"/>
              <a:gd name="connsiteX4" fmla="*/ 0 w 4035853"/>
              <a:gd name="connsiteY4" fmla="*/ 2697096 h 2700356"/>
              <a:gd name="connsiteX5" fmla="*/ 0 w 4035853"/>
              <a:gd name="connsiteY5" fmla="*/ 0 h 2700356"/>
              <a:gd name="connsiteX0" fmla="*/ 0 w 4035853"/>
              <a:gd name="connsiteY0" fmla="*/ 0 h 2700356"/>
              <a:gd name="connsiteX1" fmla="*/ 4035853 w 4035853"/>
              <a:gd name="connsiteY1" fmla="*/ 0 h 2700356"/>
              <a:gd name="connsiteX2" fmla="*/ 4035853 w 4035853"/>
              <a:gd name="connsiteY2" fmla="*/ 2697096 h 2700356"/>
              <a:gd name="connsiteX3" fmla="*/ 323823 w 4035853"/>
              <a:gd name="connsiteY3" fmla="*/ 2700356 h 2700356"/>
              <a:gd name="connsiteX4" fmla="*/ 0 w 4035853"/>
              <a:gd name="connsiteY4" fmla="*/ 2697096 h 2700356"/>
              <a:gd name="connsiteX5" fmla="*/ 0 w 4035853"/>
              <a:gd name="connsiteY5"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323823 w 4035853"/>
              <a:gd name="connsiteY4" fmla="*/ 2700356 h 2700356"/>
              <a:gd name="connsiteX5" fmla="*/ 0 w 4035853"/>
              <a:gd name="connsiteY5" fmla="*/ 2697096 h 2700356"/>
              <a:gd name="connsiteX6" fmla="*/ 0 w 4035853"/>
              <a:gd name="connsiteY6" fmla="*/ 0 h 2700356"/>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323823 w 4035853"/>
              <a:gd name="connsiteY4" fmla="*/ 2700356 h 2700645"/>
              <a:gd name="connsiteX5" fmla="*/ 0 w 4035853"/>
              <a:gd name="connsiteY5" fmla="*/ 2697096 h 2700645"/>
              <a:gd name="connsiteX6" fmla="*/ 0 w 4035853"/>
              <a:gd name="connsiteY6" fmla="*/ 0 h 2700645"/>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171423 w 4035853"/>
              <a:gd name="connsiteY4" fmla="*/ 2700356 h 2700645"/>
              <a:gd name="connsiteX5" fmla="*/ 0 w 4035853"/>
              <a:gd name="connsiteY5" fmla="*/ 2697096 h 2700645"/>
              <a:gd name="connsiteX6" fmla="*/ 0 w 4035853"/>
              <a:gd name="connsiteY6" fmla="*/ 0 h 2700645"/>
              <a:gd name="connsiteX0" fmla="*/ 0 w 4035853"/>
              <a:gd name="connsiteY0" fmla="*/ 0 h 2700645"/>
              <a:gd name="connsiteX1" fmla="*/ 4035853 w 4035853"/>
              <a:gd name="connsiteY1" fmla="*/ 0 h 2700645"/>
              <a:gd name="connsiteX2" fmla="*/ 4035853 w 4035853"/>
              <a:gd name="connsiteY2" fmla="*/ 2697096 h 2700645"/>
              <a:gd name="connsiteX3" fmla="*/ 612823 w 4035853"/>
              <a:gd name="connsiteY3" fmla="*/ 2689412 h 2700645"/>
              <a:gd name="connsiteX4" fmla="*/ 171423 w 4035853"/>
              <a:gd name="connsiteY4" fmla="*/ 2700356 h 2700645"/>
              <a:gd name="connsiteX5" fmla="*/ 0 w 4035853"/>
              <a:gd name="connsiteY5" fmla="*/ 2697096 h 2700645"/>
              <a:gd name="connsiteX6" fmla="*/ 0 w 4035853"/>
              <a:gd name="connsiteY6" fmla="*/ 0 h 2700645"/>
              <a:gd name="connsiteX0" fmla="*/ 0 w 4035853"/>
              <a:gd name="connsiteY0" fmla="*/ 0 h 2700356"/>
              <a:gd name="connsiteX1" fmla="*/ 4035853 w 4035853"/>
              <a:gd name="connsiteY1" fmla="*/ 0 h 2700356"/>
              <a:gd name="connsiteX2" fmla="*/ 4035853 w 4035853"/>
              <a:gd name="connsiteY2" fmla="*/ 2697096 h 2700356"/>
              <a:gd name="connsiteX3" fmla="*/ 612823 w 4035853"/>
              <a:gd name="connsiteY3" fmla="*/ 2689412 h 2700356"/>
              <a:gd name="connsiteX4" fmla="*/ 171423 w 4035853"/>
              <a:gd name="connsiteY4" fmla="*/ 2700356 h 2700356"/>
              <a:gd name="connsiteX5" fmla="*/ 0 w 4035853"/>
              <a:gd name="connsiteY5" fmla="*/ 2697096 h 2700356"/>
              <a:gd name="connsiteX6" fmla="*/ 0 w 4035853"/>
              <a:gd name="connsiteY6" fmla="*/ 0 h 2700356"/>
              <a:gd name="connsiteX0" fmla="*/ 0 w 4035853"/>
              <a:gd name="connsiteY0" fmla="*/ 0 h 2697975"/>
              <a:gd name="connsiteX1" fmla="*/ 4035853 w 4035853"/>
              <a:gd name="connsiteY1" fmla="*/ 0 h 2697975"/>
              <a:gd name="connsiteX2" fmla="*/ 4035853 w 4035853"/>
              <a:gd name="connsiteY2" fmla="*/ 2697096 h 2697975"/>
              <a:gd name="connsiteX3" fmla="*/ 612823 w 4035853"/>
              <a:gd name="connsiteY3" fmla="*/ 2689412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8065"/>
              <a:gd name="connsiteX1" fmla="*/ 4035853 w 4035853"/>
              <a:gd name="connsiteY1" fmla="*/ 0 h 2698065"/>
              <a:gd name="connsiteX2" fmla="*/ 4035853 w 4035853"/>
              <a:gd name="connsiteY2" fmla="*/ 2697096 h 2698065"/>
              <a:gd name="connsiteX3" fmla="*/ 612823 w 4035853"/>
              <a:gd name="connsiteY3" fmla="*/ 2689412 h 2698065"/>
              <a:gd name="connsiteX4" fmla="*/ 171423 w 4035853"/>
              <a:gd name="connsiteY4" fmla="*/ 2697975 h 2698065"/>
              <a:gd name="connsiteX5" fmla="*/ 0 w 4035853"/>
              <a:gd name="connsiteY5" fmla="*/ 2697096 h 2698065"/>
              <a:gd name="connsiteX6" fmla="*/ 0 w 4035853"/>
              <a:gd name="connsiteY6" fmla="*/ 0 h 2698065"/>
              <a:gd name="connsiteX0" fmla="*/ 0 w 4035853"/>
              <a:gd name="connsiteY0" fmla="*/ 0 h 2697975"/>
              <a:gd name="connsiteX1" fmla="*/ 4035853 w 4035853"/>
              <a:gd name="connsiteY1" fmla="*/ 0 h 2697975"/>
              <a:gd name="connsiteX2" fmla="*/ 4035853 w 4035853"/>
              <a:gd name="connsiteY2" fmla="*/ 2697096 h 2697975"/>
              <a:gd name="connsiteX3" fmla="*/ 581867 w 4035853"/>
              <a:gd name="connsiteY3" fmla="*/ 2696556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7975"/>
              <a:gd name="connsiteX1" fmla="*/ 4035853 w 4035853"/>
              <a:gd name="connsiteY1" fmla="*/ 0 h 2697975"/>
              <a:gd name="connsiteX2" fmla="*/ 4035853 w 4035853"/>
              <a:gd name="connsiteY2" fmla="*/ 2697096 h 2697975"/>
              <a:gd name="connsiteX3" fmla="*/ 581867 w 4035853"/>
              <a:gd name="connsiteY3" fmla="*/ 2696556 h 2697975"/>
              <a:gd name="connsiteX4" fmla="*/ 171423 w 4035853"/>
              <a:gd name="connsiteY4" fmla="*/ 2697975 h 2697975"/>
              <a:gd name="connsiteX5" fmla="*/ 0 w 4035853"/>
              <a:gd name="connsiteY5" fmla="*/ 2697096 h 2697975"/>
              <a:gd name="connsiteX6" fmla="*/ 0 w 4035853"/>
              <a:gd name="connsiteY6" fmla="*/ 0 h 2697975"/>
              <a:gd name="connsiteX0" fmla="*/ 0 w 4035853"/>
              <a:gd name="connsiteY0" fmla="*/ 0 h 2698071"/>
              <a:gd name="connsiteX1" fmla="*/ 4035853 w 4035853"/>
              <a:gd name="connsiteY1" fmla="*/ 0 h 2698071"/>
              <a:gd name="connsiteX2" fmla="*/ 4035853 w 4035853"/>
              <a:gd name="connsiteY2" fmla="*/ 2697096 h 2698071"/>
              <a:gd name="connsiteX3" fmla="*/ 438992 w 4035853"/>
              <a:gd name="connsiteY3" fmla="*/ 2696556 h 2698071"/>
              <a:gd name="connsiteX4" fmla="*/ 171423 w 4035853"/>
              <a:gd name="connsiteY4" fmla="*/ 2697975 h 2698071"/>
              <a:gd name="connsiteX5" fmla="*/ 0 w 4035853"/>
              <a:gd name="connsiteY5" fmla="*/ 2697096 h 2698071"/>
              <a:gd name="connsiteX6" fmla="*/ 0 w 4035853"/>
              <a:gd name="connsiteY6" fmla="*/ 0 h 2698071"/>
              <a:gd name="connsiteX0" fmla="*/ 0 w 4035853"/>
              <a:gd name="connsiteY0" fmla="*/ 0 h 2698071"/>
              <a:gd name="connsiteX1" fmla="*/ 4035853 w 4035853"/>
              <a:gd name="connsiteY1" fmla="*/ 0 h 2698071"/>
              <a:gd name="connsiteX2" fmla="*/ 4035853 w 4035853"/>
              <a:gd name="connsiteY2" fmla="*/ 2697096 h 2698071"/>
              <a:gd name="connsiteX3" fmla="*/ 441373 w 4035853"/>
              <a:gd name="connsiteY3" fmla="*/ 2696556 h 2698071"/>
              <a:gd name="connsiteX4" fmla="*/ 171423 w 4035853"/>
              <a:gd name="connsiteY4" fmla="*/ 2697975 h 2698071"/>
              <a:gd name="connsiteX5" fmla="*/ 0 w 4035853"/>
              <a:gd name="connsiteY5" fmla="*/ 2697096 h 2698071"/>
              <a:gd name="connsiteX6" fmla="*/ 0 w 4035853"/>
              <a:gd name="connsiteY6" fmla="*/ 0 h 2698071"/>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73804 w 4035853"/>
              <a:gd name="connsiteY4" fmla="*/ 2700356 h 2700356"/>
              <a:gd name="connsiteX5" fmla="*/ 0 w 4035853"/>
              <a:gd name="connsiteY5" fmla="*/ 2697096 h 2700356"/>
              <a:gd name="connsiteX6" fmla="*/ 0 w 4035853"/>
              <a:gd name="connsiteY6" fmla="*/ 0 h 2700356"/>
              <a:gd name="connsiteX0" fmla="*/ 0 w 4035853"/>
              <a:gd name="connsiteY0" fmla="*/ 0 h 2700356"/>
              <a:gd name="connsiteX1" fmla="*/ 4035853 w 4035853"/>
              <a:gd name="connsiteY1" fmla="*/ 0 h 2700356"/>
              <a:gd name="connsiteX2" fmla="*/ 4035853 w 4035853"/>
              <a:gd name="connsiteY2" fmla="*/ 2697096 h 2700356"/>
              <a:gd name="connsiteX3" fmla="*/ 441373 w 4035853"/>
              <a:gd name="connsiteY3" fmla="*/ 2696556 h 2700356"/>
              <a:gd name="connsiteX4" fmla="*/ 164279 w 4035853"/>
              <a:gd name="connsiteY4" fmla="*/ 2700356 h 2700356"/>
              <a:gd name="connsiteX5" fmla="*/ 0 w 4035853"/>
              <a:gd name="connsiteY5" fmla="*/ 2697096 h 2700356"/>
              <a:gd name="connsiteX6" fmla="*/ 0 w 4035853"/>
              <a:gd name="connsiteY6" fmla="*/ 0 h 2700356"/>
              <a:gd name="connsiteX0" fmla="*/ 0 w 4035853"/>
              <a:gd name="connsiteY0" fmla="*/ 0 h 2700357"/>
              <a:gd name="connsiteX1" fmla="*/ 4035853 w 4035853"/>
              <a:gd name="connsiteY1" fmla="*/ 0 h 2700357"/>
              <a:gd name="connsiteX2" fmla="*/ 4035853 w 4035853"/>
              <a:gd name="connsiteY2" fmla="*/ 2697096 h 2700357"/>
              <a:gd name="connsiteX3" fmla="*/ 434229 w 4035853"/>
              <a:gd name="connsiteY3" fmla="*/ 2696556 h 2700357"/>
              <a:gd name="connsiteX4" fmla="*/ 164279 w 4035853"/>
              <a:gd name="connsiteY4" fmla="*/ 2700356 h 2700357"/>
              <a:gd name="connsiteX5" fmla="*/ 0 w 4035853"/>
              <a:gd name="connsiteY5" fmla="*/ 2697096 h 2700357"/>
              <a:gd name="connsiteX6" fmla="*/ 0 w 4035853"/>
              <a:gd name="connsiteY6" fmla="*/ 0 h 2700357"/>
              <a:gd name="connsiteX0" fmla="*/ 0 w 4035853"/>
              <a:gd name="connsiteY0" fmla="*/ 0 h 2701319"/>
              <a:gd name="connsiteX1" fmla="*/ 4035853 w 4035853"/>
              <a:gd name="connsiteY1" fmla="*/ 0 h 2701319"/>
              <a:gd name="connsiteX2" fmla="*/ 4035853 w 4035853"/>
              <a:gd name="connsiteY2" fmla="*/ 2697096 h 2701319"/>
              <a:gd name="connsiteX3" fmla="*/ 431848 w 4035853"/>
              <a:gd name="connsiteY3" fmla="*/ 2701319 h 2701319"/>
              <a:gd name="connsiteX4" fmla="*/ 164279 w 4035853"/>
              <a:gd name="connsiteY4" fmla="*/ 2700356 h 2701319"/>
              <a:gd name="connsiteX5" fmla="*/ 0 w 4035853"/>
              <a:gd name="connsiteY5" fmla="*/ 2697096 h 2701319"/>
              <a:gd name="connsiteX6" fmla="*/ 0 w 4035853"/>
              <a:gd name="connsiteY6" fmla="*/ 0 h 2701319"/>
              <a:gd name="connsiteX0" fmla="*/ 0 w 4035853"/>
              <a:gd name="connsiteY0" fmla="*/ 0 h 2701319"/>
              <a:gd name="connsiteX1" fmla="*/ 4035853 w 4035853"/>
              <a:gd name="connsiteY1" fmla="*/ 0 h 2701319"/>
              <a:gd name="connsiteX2" fmla="*/ 4035853 w 4035853"/>
              <a:gd name="connsiteY2" fmla="*/ 2697096 h 2701319"/>
              <a:gd name="connsiteX3" fmla="*/ 431848 w 4035853"/>
              <a:gd name="connsiteY3" fmla="*/ 2701319 h 2701319"/>
              <a:gd name="connsiteX4" fmla="*/ 311945 w 4035853"/>
              <a:gd name="connsiteY4" fmla="*/ 2697956 h 2701319"/>
              <a:gd name="connsiteX5" fmla="*/ 164279 w 4035853"/>
              <a:gd name="connsiteY5" fmla="*/ 2700356 h 2701319"/>
              <a:gd name="connsiteX6" fmla="*/ 0 w 4035853"/>
              <a:gd name="connsiteY6" fmla="*/ 2697096 h 2701319"/>
              <a:gd name="connsiteX7" fmla="*/ 0 w 4035853"/>
              <a:gd name="connsiteY7" fmla="*/ 0 h 2701319"/>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43225"/>
              <a:gd name="connsiteX1" fmla="*/ 4035853 w 4035853"/>
              <a:gd name="connsiteY1" fmla="*/ 0 h 2943225"/>
              <a:gd name="connsiteX2" fmla="*/ 4035853 w 4035853"/>
              <a:gd name="connsiteY2" fmla="*/ 2697096 h 2943225"/>
              <a:gd name="connsiteX3" fmla="*/ 431848 w 4035853"/>
              <a:gd name="connsiteY3" fmla="*/ 2701319 h 2943225"/>
              <a:gd name="connsiteX4" fmla="*/ 307182 w 4035853"/>
              <a:gd name="connsiteY4" fmla="*/ 2943225 h 2943225"/>
              <a:gd name="connsiteX5" fmla="*/ 164279 w 4035853"/>
              <a:gd name="connsiteY5" fmla="*/ 2700356 h 2943225"/>
              <a:gd name="connsiteX6" fmla="*/ 0 w 4035853"/>
              <a:gd name="connsiteY6" fmla="*/ 2697096 h 2943225"/>
              <a:gd name="connsiteX7" fmla="*/ 0 w 4035853"/>
              <a:gd name="connsiteY7" fmla="*/ 0 h 2943225"/>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701319 h 2936082"/>
              <a:gd name="connsiteX4" fmla="*/ 302420 w 4035853"/>
              <a:gd name="connsiteY4" fmla="*/ 2936082 h 2936082"/>
              <a:gd name="connsiteX5" fmla="*/ 164279 w 4035853"/>
              <a:gd name="connsiteY5" fmla="*/ 2700356 h 2936082"/>
              <a:gd name="connsiteX6" fmla="*/ 0 w 4035853"/>
              <a:gd name="connsiteY6" fmla="*/ 2697096 h 2936082"/>
              <a:gd name="connsiteX7" fmla="*/ 0 w 4035853"/>
              <a:gd name="connsiteY7" fmla="*/ 0 h 2936082"/>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85"/>
              <a:gd name="connsiteX1" fmla="*/ 4035853 w 4035853"/>
              <a:gd name="connsiteY1" fmla="*/ 0 h 2936085"/>
              <a:gd name="connsiteX2" fmla="*/ 4035853 w 4035853"/>
              <a:gd name="connsiteY2" fmla="*/ 2697096 h 2936085"/>
              <a:gd name="connsiteX3" fmla="*/ 431848 w 4035853"/>
              <a:gd name="connsiteY3" fmla="*/ 2701319 h 2936085"/>
              <a:gd name="connsiteX4" fmla="*/ 302420 w 4035853"/>
              <a:gd name="connsiteY4" fmla="*/ 2936082 h 2936085"/>
              <a:gd name="connsiteX5" fmla="*/ 166660 w 4035853"/>
              <a:gd name="connsiteY5" fmla="*/ 2695594 h 2936085"/>
              <a:gd name="connsiteX6" fmla="*/ 0 w 4035853"/>
              <a:gd name="connsiteY6" fmla="*/ 2697096 h 2936085"/>
              <a:gd name="connsiteX7" fmla="*/ 0 w 4035853"/>
              <a:gd name="connsiteY7" fmla="*/ 0 h 2936085"/>
              <a:gd name="connsiteX0" fmla="*/ 0 w 4035853"/>
              <a:gd name="connsiteY0" fmla="*/ 0 h 2936090"/>
              <a:gd name="connsiteX1" fmla="*/ 4035853 w 4035853"/>
              <a:gd name="connsiteY1" fmla="*/ 0 h 2936090"/>
              <a:gd name="connsiteX2" fmla="*/ 4035853 w 4035853"/>
              <a:gd name="connsiteY2" fmla="*/ 2697096 h 2936090"/>
              <a:gd name="connsiteX3" fmla="*/ 431848 w 4035853"/>
              <a:gd name="connsiteY3" fmla="*/ 2701319 h 2936090"/>
              <a:gd name="connsiteX4" fmla="*/ 302420 w 4035853"/>
              <a:gd name="connsiteY4" fmla="*/ 2936082 h 2936090"/>
              <a:gd name="connsiteX5" fmla="*/ 166660 w 4035853"/>
              <a:gd name="connsiteY5" fmla="*/ 2695594 h 2936090"/>
              <a:gd name="connsiteX6" fmla="*/ 0 w 4035853"/>
              <a:gd name="connsiteY6" fmla="*/ 2697096 h 2936090"/>
              <a:gd name="connsiteX7" fmla="*/ 0 w 4035853"/>
              <a:gd name="connsiteY7" fmla="*/ 0 h 2936090"/>
              <a:gd name="connsiteX0" fmla="*/ 0 w 4035853"/>
              <a:gd name="connsiteY0" fmla="*/ 0 h 2936082"/>
              <a:gd name="connsiteX1" fmla="*/ 4035853 w 4035853"/>
              <a:gd name="connsiteY1" fmla="*/ 0 h 2936082"/>
              <a:gd name="connsiteX2" fmla="*/ 4035853 w 4035853"/>
              <a:gd name="connsiteY2" fmla="*/ 2697096 h 2936082"/>
              <a:gd name="connsiteX3" fmla="*/ 431848 w 4035853"/>
              <a:gd name="connsiteY3" fmla="*/ 2696556 h 2936082"/>
              <a:gd name="connsiteX4" fmla="*/ 302420 w 4035853"/>
              <a:gd name="connsiteY4" fmla="*/ 2936082 h 2936082"/>
              <a:gd name="connsiteX5" fmla="*/ 166660 w 4035853"/>
              <a:gd name="connsiteY5" fmla="*/ 2695594 h 2936082"/>
              <a:gd name="connsiteX6" fmla="*/ 0 w 4035853"/>
              <a:gd name="connsiteY6" fmla="*/ 2697096 h 2936082"/>
              <a:gd name="connsiteX7" fmla="*/ 0 w 4035853"/>
              <a:gd name="connsiteY7" fmla="*/ 0 h 2936082"/>
              <a:gd name="connsiteX0" fmla="*/ 0 w 4035853"/>
              <a:gd name="connsiteY0" fmla="*/ 0 h 2967038"/>
              <a:gd name="connsiteX1" fmla="*/ 4035853 w 4035853"/>
              <a:gd name="connsiteY1" fmla="*/ 0 h 2967038"/>
              <a:gd name="connsiteX2" fmla="*/ 4035853 w 4035853"/>
              <a:gd name="connsiteY2" fmla="*/ 2697096 h 2967038"/>
              <a:gd name="connsiteX3" fmla="*/ 431848 w 4035853"/>
              <a:gd name="connsiteY3" fmla="*/ 2696556 h 2967038"/>
              <a:gd name="connsiteX4" fmla="*/ 300039 w 4035853"/>
              <a:gd name="connsiteY4" fmla="*/ 2967038 h 2967038"/>
              <a:gd name="connsiteX5" fmla="*/ 166660 w 4035853"/>
              <a:gd name="connsiteY5" fmla="*/ 2695594 h 2967038"/>
              <a:gd name="connsiteX6" fmla="*/ 0 w 4035853"/>
              <a:gd name="connsiteY6" fmla="*/ 2697096 h 2967038"/>
              <a:gd name="connsiteX7" fmla="*/ 0 w 4035853"/>
              <a:gd name="connsiteY7" fmla="*/ 0 h 2967038"/>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66660 w 4035853"/>
              <a:gd name="connsiteY5" fmla="*/ 2695594 h 2933700"/>
              <a:gd name="connsiteX6" fmla="*/ 0 w 4035853"/>
              <a:gd name="connsiteY6" fmla="*/ 2697096 h 2933700"/>
              <a:gd name="connsiteX7" fmla="*/ 0 w 4035853"/>
              <a:gd name="connsiteY7" fmla="*/ 0 h 2933700"/>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66660 w 4035853"/>
              <a:gd name="connsiteY5" fmla="*/ 2695594 h 2933700"/>
              <a:gd name="connsiteX6" fmla="*/ 0 w 4035853"/>
              <a:gd name="connsiteY6" fmla="*/ 2697096 h 2933700"/>
              <a:gd name="connsiteX7" fmla="*/ 0 w 4035853"/>
              <a:gd name="connsiteY7" fmla="*/ 0 h 2933700"/>
              <a:gd name="connsiteX0" fmla="*/ 0 w 4035853"/>
              <a:gd name="connsiteY0" fmla="*/ 0 h 2933700"/>
              <a:gd name="connsiteX1" fmla="*/ 4035853 w 4035853"/>
              <a:gd name="connsiteY1" fmla="*/ 0 h 2933700"/>
              <a:gd name="connsiteX2" fmla="*/ 4035853 w 4035853"/>
              <a:gd name="connsiteY2" fmla="*/ 2697096 h 2933700"/>
              <a:gd name="connsiteX3" fmla="*/ 431848 w 4035853"/>
              <a:gd name="connsiteY3" fmla="*/ 2696556 h 2933700"/>
              <a:gd name="connsiteX4" fmla="*/ 302420 w 4035853"/>
              <a:gd name="connsiteY4" fmla="*/ 2933700 h 2933700"/>
              <a:gd name="connsiteX5" fmla="*/ 154811 w 4035853"/>
              <a:gd name="connsiteY5" fmla="*/ 2695594 h 2933700"/>
              <a:gd name="connsiteX6" fmla="*/ 0 w 4035853"/>
              <a:gd name="connsiteY6" fmla="*/ 2697096 h 2933700"/>
              <a:gd name="connsiteX7" fmla="*/ 0 w 4035853"/>
              <a:gd name="connsiteY7" fmla="*/ 0 h 2933700"/>
              <a:gd name="connsiteX0" fmla="*/ 0 w 4035853"/>
              <a:gd name="connsiteY0" fmla="*/ 0 h 2947646"/>
              <a:gd name="connsiteX1" fmla="*/ 4035853 w 4035853"/>
              <a:gd name="connsiteY1" fmla="*/ 0 h 2947646"/>
              <a:gd name="connsiteX2" fmla="*/ 4035853 w 4035853"/>
              <a:gd name="connsiteY2" fmla="*/ 2697096 h 2947646"/>
              <a:gd name="connsiteX3" fmla="*/ 431848 w 4035853"/>
              <a:gd name="connsiteY3" fmla="*/ 2696556 h 2947646"/>
              <a:gd name="connsiteX4" fmla="*/ 341259 w 4035853"/>
              <a:gd name="connsiteY4" fmla="*/ 2895599 h 2947646"/>
              <a:gd name="connsiteX5" fmla="*/ 302420 w 4035853"/>
              <a:gd name="connsiteY5" fmla="*/ 2933700 h 2947646"/>
              <a:gd name="connsiteX6" fmla="*/ 154811 w 4035853"/>
              <a:gd name="connsiteY6" fmla="*/ 2695594 h 2947646"/>
              <a:gd name="connsiteX7" fmla="*/ 0 w 4035853"/>
              <a:gd name="connsiteY7" fmla="*/ 2697096 h 2947646"/>
              <a:gd name="connsiteX8" fmla="*/ 0 w 4035853"/>
              <a:gd name="connsiteY8" fmla="*/ 0 h 2947646"/>
              <a:gd name="connsiteX0" fmla="*/ 0 w 4035853"/>
              <a:gd name="connsiteY0" fmla="*/ 0 h 2947646"/>
              <a:gd name="connsiteX1" fmla="*/ 4035853 w 4035853"/>
              <a:gd name="connsiteY1" fmla="*/ 0 h 2947646"/>
              <a:gd name="connsiteX2" fmla="*/ 4035853 w 4035853"/>
              <a:gd name="connsiteY2" fmla="*/ 2697096 h 2947646"/>
              <a:gd name="connsiteX3" fmla="*/ 431848 w 4035853"/>
              <a:gd name="connsiteY3" fmla="*/ 2696556 h 2947646"/>
              <a:gd name="connsiteX4" fmla="*/ 341259 w 4035853"/>
              <a:gd name="connsiteY4" fmla="*/ 2895599 h 2947646"/>
              <a:gd name="connsiteX5" fmla="*/ 302420 w 4035853"/>
              <a:gd name="connsiteY5" fmla="*/ 2933700 h 2947646"/>
              <a:gd name="connsiteX6" fmla="*/ 154811 w 4035853"/>
              <a:gd name="connsiteY6" fmla="*/ 2695594 h 2947646"/>
              <a:gd name="connsiteX7" fmla="*/ 0 w 4035853"/>
              <a:gd name="connsiteY7" fmla="*/ 2697096 h 2947646"/>
              <a:gd name="connsiteX8" fmla="*/ 0 w 4035853"/>
              <a:gd name="connsiteY8" fmla="*/ 0 h 2947646"/>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7253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6068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33799"/>
              <a:gd name="connsiteX1" fmla="*/ 4035853 w 4035853"/>
              <a:gd name="connsiteY1" fmla="*/ 0 h 2933799"/>
              <a:gd name="connsiteX2" fmla="*/ 4035853 w 4035853"/>
              <a:gd name="connsiteY2" fmla="*/ 2697096 h 2933799"/>
              <a:gd name="connsiteX3" fmla="*/ 431848 w 4035853"/>
              <a:gd name="connsiteY3" fmla="*/ 2696556 h 2933799"/>
              <a:gd name="connsiteX4" fmla="*/ 341259 w 4035853"/>
              <a:gd name="connsiteY4" fmla="*/ 2895599 h 2933799"/>
              <a:gd name="connsiteX5" fmla="*/ 302420 w 4035853"/>
              <a:gd name="connsiteY5" fmla="*/ 2933700 h 2933799"/>
              <a:gd name="connsiteX6" fmla="*/ 260684 w 4035853"/>
              <a:gd name="connsiteY6" fmla="*/ 2893218 h 2933799"/>
              <a:gd name="connsiteX7" fmla="*/ 154811 w 4035853"/>
              <a:gd name="connsiteY7" fmla="*/ 2695594 h 2933799"/>
              <a:gd name="connsiteX8" fmla="*/ 0 w 4035853"/>
              <a:gd name="connsiteY8" fmla="*/ 2697096 h 2933799"/>
              <a:gd name="connsiteX9" fmla="*/ 0 w 4035853"/>
              <a:gd name="connsiteY9" fmla="*/ 0 h 2933799"/>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4125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1325"/>
              <a:gd name="connsiteX1" fmla="*/ 4035853 w 4035853"/>
              <a:gd name="connsiteY1" fmla="*/ 0 h 2941325"/>
              <a:gd name="connsiteX2" fmla="*/ 4035853 w 4035853"/>
              <a:gd name="connsiteY2" fmla="*/ 2697096 h 2941325"/>
              <a:gd name="connsiteX3" fmla="*/ 431848 w 4035853"/>
              <a:gd name="connsiteY3" fmla="*/ 2696556 h 2941325"/>
              <a:gd name="connsiteX4" fmla="*/ 334149 w 4035853"/>
              <a:gd name="connsiteY4" fmla="*/ 2895599 h 2941325"/>
              <a:gd name="connsiteX5" fmla="*/ 295311 w 4035853"/>
              <a:gd name="connsiteY5" fmla="*/ 2940844 h 2941325"/>
              <a:gd name="connsiteX6" fmla="*/ 260684 w 4035853"/>
              <a:gd name="connsiteY6" fmla="*/ 2893218 h 2941325"/>
              <a:gd name="connsiteX7" fmla="*/ 154811 w 4035853"/>
              <a:gd name="connsiteY7" fmla="*/ 2695594 h 2941325"/>
              <a:gd name="connsiteX8" fmla="*/ 0 w 4035853"/>
              <a:gd name="connsiteY8" fmla="*/ 2697096 h 2941325"/>
              <a:gd name="connsiteX9" fmla="*/ 0 w 4035853"/>
              <a:gd name="connsiteY9" fmla="*/ 0 h 2941325"/>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40861"/>
              <a:gd name="connsiteX1" fmla="*/ 4035853 w 4035853"/>
              <a:gd name="connsiteY1" fmla="*/ 0 h 2940861"/>
              <a:gd name="connsiteX2" fmla="*/ 4035853 w 4035853"/>
              <a:gd name="connsiteY2" fmla="*/ 2697096 h 2940861"/>
              <a:gd name="connsiteX3" fmla="*/ 431848 w 4035853"/>
              <a:gd name="connsiteY3" fmla="*/ 2696556 h 2940861"/>
              <a:gd name="connsiteX4" fmla="*/ 334149 w 4035853"/>
              <a:gd name="connsiteY4" fmla="*/ 2895599 h 2940861"/>
              <a:gd name="connsiteX5" fmla="*/ 295311 w 4035853"/>
              <a:gd name="connsiteY5" fmla="*/ 2940844 h 2940861"/>
              <a:gd name="connsiteX6" fmla="*/ 260684 w 4035853"/>
              <a:gd name="connsiteY6" fmla="*/ 2893218 h 2940861"/>
              <a:gd name="connsiteX7" fmla="*/ 154811 w 4035853"/>
              <a:gd name="connsiteY7" fmla="*/ 2695594 h 2940861"/>
              <a:gd name="connsiteX8" fmla="*/ 0 w 4035853"/>
              <a:gd name="connsiteY8" fmla="*/ 2697096 h 2940861"/>
              <a:gd name="connsiteX9" fmla="*/ 0 w 4035853"/>
              <a:gd name="connsiteY9" fmla="*/ 0 h 2940861"/>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4811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29531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88"/>
              <a:gd name="connsiteX1" fmla="*/ 4035853 w 4035853"/>
              <a:gd name="connsiteY1" fmla="*/ 0 h 2938488"/>
              <a:gd name="connsiteX2" fmla="*/ 4035853 w 4035853"/>
              <a:gd name="connsiteY2" fmla="*/ 2697096 h 2938488"/>
              <a:gd name="connsiteX3" fmla="*/ 431848 w 4035853"/>
              <a:gd name="connsiteY3" fmla="*/ 2696556 h 2938488"/>
              <a:gd name="connsiteX4" fmla="*/ 334149 w 4035853"/>
              <a:gd name="connsiteY4" fmla="*/ 2895599 h 2938488"/>
              <a:gd name="connsiteX5" fmla="*/ 300051 w 4035853"/>
              <a:gd name="connsiteY5" fmla="*/ 2938463 h 2938488"/>
              <a:gd name="connsiteX6" fmla="*/ 260684 w 4035853"/>
              <a:gd name="connsiteY6" fmla="*/ 2893218 h 2938488"/>
              <a:gd name="connsiteX7" fmla="*/ 159550 w 4035853"/>
              <a:gd name="connsiteY7" fmla="*/ 2695594 h 2938488"/>
              <a:gd name="connsiteX8" fmla="*/ 0 w 4035853"/>
              <a:gd name="connsiteY8" fmla="*/ 2697096 h 2938488"/>
              <a:gd name="connsiteX9" fmla="*/ 0 w 4035853"/>
              <a:gd name="connsiteY9" fmla="*/ 0 h 2938488"/>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38470"/>
              <a:gd name="connsiteX1" fmla="*/ 4035853 w 4035853"/>
              <a:gd name="connsiteY1" fmla="*/ 0 h 2938470"/>
              <a:gd name="connsiteX2" fmla="*/ 4035853 w 4035853"/>
              <a:gd name="connsiteY2" fmla="*/ 2697096 h 2938470"/>
              <a:gd name="connsiteX3" fmla="*/ 431848 w 4035853"/>
              <a:gd name="connsiteY3" fmla="*/ 2696556 h 2938470"/>
              <a:gd name="connsiteX4" fmla="*/ 334149 w 4035853"/>
              <a:gd name="connsiteY4" fmla="*/ 2895599 h 2938470"/>
              <a:gd name="connsiteX5" fmla="*/ 300051 w 4035853"/>
              <a:gd name="connsiteY5" fmla="*/ 2938463 h 2938470"/>
              <a:gd name="connsiteX6" fmla="*/ 260684 w 4035853"/>
              <a:gd name="connsiteY6" fmla="*/ 2893218 h 2938470"/>
              <a:gd name="connsiteX7" fmla="*/ 159550 w 4035853"/>
              <a:gd name="connsiteY7" fmla="*/ 2695594 h 2938470"/>
              <a:gd name="connsiteX8" fmla="*/ 0 w 4035853"/>
              <a:gd name="connsiteY8" fmla="*/ 2697096 h 2938470"/>
              <a:gd name="connsiteX9" fmla="*/ 0 w 4035853"/>
              <a:gd name="connsiteY9" fmla="*/ 0 h 2938470"/>
              <a:gd name="connsiteX0" fmla="*/ 0 w 4035853"/>
              <a:gd name="connsiteY0" fmla="*/ 0 h 2948969"/>
              <a:gd name="connsiteX1" fmla="*/ 4035853 w 4035853"/>
              <a:gd name="connsiteY1" fmla="*/ 0 h 2948969"/>
              <a:gd name="connsiteX2" fmla="*/ 4035853 w 4035853"/>
              <a:gd name="connsiteY2" fmla="*/ 2697096 h 2948969"/>
              <a:gd name="connsiteX3" fmla="*/ 431848 w 4035853"/>
              <a:gd name="connsiteY3" fmla="*/ 2696556 h 2948969"/>
              <a:gd name="connsiteX4" fmla="*/ 334149 w 4035853"/>
              <a:gd name="connsiteY4" fmla="*/ 2895599 h 2948969"/>
              <a:gd name="connsiteX5" fmla="*/ 300051 w 4035853"/>
              <a:gd name="connsiteY5" fmla="*/ 2938463 h 2948969"/>
              <a:gd name="connsiteX6" fmla="*/ 260684 w 4035853"/>
              <a:gd name="connsiteY6" fmla="*/ 2893218 h 2948969"/>
              <a:gd name="connsiteX7" fmla="*/ 159550 w 4035853"/>
              <a:gd name="connsiteY7" fmla="*/ 2695594 h 2948969"/>
              <a:gd name="connsiteX8" fmla="*/ 0 w 4035853"/>
              <a:gd name="connsiteY8" fmla="*/ 2697096 h 2948969"/>
              <a:gd name="connsiteX9" fmla="*/ 0 w 4035853"/>
              <a:gd name="connsiteY9" fmla="*/ 0 h 2948969"/>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468"/>
              <a:gd name="connsiteX1" fmla="*/ 4035853 w 4035853"/>
              <a:gd name="connsiteY1" fmla="*/ 0 h 2938468"/>
              <a:gd name="connsiteX2" fmla="*/ 4035853 w 4035853"/>
              <a:gd name="connsiteY2" fmla="*/ 2697096 h 2938468"/>
              <a:gd name="connsiteX3" fmla="*/ 431848 w 4035853"/>
              <a:gd name="connsiteY3" fmla="*/ 2696556 h 2938468"/>
              <a:gd name="connsiteX4" fmla="*/ 334149 w 4035853"/>
              <a:gd name="connsiteY4" fmla="*/ 2895599 h 2938468"/>
              <a:gd name="connsiteX5" fmla="*/ 300051 w 4035853"/>
              <a:gd name="connsiteY5" fmla="*/ 2938463 h 2938468"/>
              <a:gd name="connsiteX6" fmla="*/ 260684 w 4035853"/>
              <a:gd name="connsiteY6" fmla="*/ 2893218 h 2938468"/>
              <a:gd name="connsiteX7" fmla="*/ 159550 w 4035853"/>
              <a:gd name="connsiteY7" fmla="*/ 2695594 h 2938468"/>
              <a:gd name="connsiteX8" fmla="*/ 0 w 4035853"/>
              <a:gd name="connsiteY8" fmla="*/ 2697096 h 2938468"/>
              <a:gd name="connsiteX9" fmla="*/ 0 w 4035853"/>
              <a:gd name="connsiteY9" fmla="*/ 0 h 2938468"/>
              <a:gd name="connsiteX0" fmla="*/ 0 w 4035853"/>
              <a:gd name="connsiteY0" fmla="*/ 0 h 2938602"/>
              <a:gd name="connsiteX1" fmla="*/ 4035853 w 4035853"/>
              <a:gd name="connsiteY1" fmla="*/ 0 h 2938602"/>
              <a:gd name="connsiteX2" fmla="*/ 4035853 w 4035853"/>
              <a:gd name="connsiteY2" fmla="*/ 2697096 h 2938602"/>
              <a:gd name="connsiteX3" fmla="*/ 431848 w 4035853"/>
              <a:gd name="connsiteY3" fmla="*/ 2696556 h 2938602"/>
              <a:gd name="connsiteX4" fmla="*/ 334149 w 4035853"/>
              <a:gd name="connsiteY4" fmla="*/ 2895599 h 2938602"/>
              <a:gd name="connsiteX5" fmla="*/ 300051 w 4035853"/>
              <a:gd name="connsiteY5" fmla="*/ 2938463 h 2938602"/>
              <a:gd name="connsiteX6" fmla="*/ 260684 w 4035853"/>
              <a:gd name="connsiteY6" fmla="*/ 2893218 h 2938602"/>
              <a:gd name="connsiteX7" fmla="*/ 159550 w 4035853"/>
              <a:gd name="connsiteY7" fmla="*/ 2695594 h 2938602"/>
              <a:gd name="connsiteX8" fmla="*/ 0 w 4035853"/>
              <a:gd name="connsiteY8" fmla="*/ 2697096 h 2938602"/>
              <a:gd name="connsiteX9" fmla="*/ 0 w 4035853"/>
              <a:gd name="connsiteY9" fmla="*/ 0 h 293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5853" h="2938602">
                <a:moveTo>
                  <a:pt x="0" y="0"/>
                </a:moveTo>
                <a:lnTo>
                  <a:pt x="4035853" y="0"/>
                </a:lnTo>
                <a:lnTo>
                  <a:pt x="4035853" y="2697096"/>
                </a:lnTo>
                <a:lnTo>
                  <a:pt x="431848" y="2696556"/>
                </a:lnTo>
                <a:cubicBezTo>
                  <a:pt x="397879" y="2770121"/>
                  <a:pt x="343870" y="2875126"/>
                  <a:pt x="334149" y="2895599"/>
                </a:cubicBezTo>
                <a:cubicBezTo>
                  <a:pt x="324428" y="2916072"/>
                  <a:pt x="321774" y="2936479"/>
                  <a:pt x="300051" y="2938463"/>
                </a:cubicBezTo>
                <a:cubicBezTo>
                  <a:pt x="278328" y="2940447"/>
                  <a:pt x="275806" y="2920996"/>
                  <a:pt x="260684" y="2893218"/>
                </a:cubicBezTo>
                <a:cubicBezTo>
                  <a:pt x="245562" y="2865440"/>
                  <a:pt x="186012" y="2752094"/>
                  <a:pt x="159550" y="2695594"/>
                </a:cubicBezTo>
                <a:lnTo>
                  <a:pt x="0" y="2697096"/>
                </a:lnTo>
                <a:lnTo>
                  <a:pt x="0" y="0"/>
                </a:lnTo>
                <a:close/>
              </a:path>
            </a:pathLst>
          </a:custGeom>
        </p:spPr>
        <p:txBody>
          <a:bodyPr anchor="ctr" anchorCtr="1"/>
          <a:lstStyle>
            <a:lvl1pPr marL="0" indent="0">
              <a:buNone/>
              <a:defRPr>
                <a:solidFill>
                  <a:schemeClr val="tx1"/>
                </a:solidFill>
              </a:defRPr>
            </a:lvl1pPr>
          </a:lstStyle>
          <a:p>
            <a:r>
              <a:rPr lang="en-US" smtClean="0"/>
              <a:t>Click icon to add picture</a:t>
            </a:r>
            <a:endParaRPr lang="en-US" dirty="0"/>
          </a:p>
        </p:txBody>
      </p:sp>
      <p:sp>
        <p:nvSpPr>
          <p:cNvPr id="14" name="Content Placeholder 12"/>
          <p:cNvSpPr>
            <a:spLocks noGrp="1"/>
          </p:cNvSpPr>
          <p:nvPr>
            <p:ph sz="quarter" idx="12" hasCustomPrompt="1"/>
          </p:nvPr>
        </p:nvSpPr>
        <p:spPr>
          <a:xfrm>
            <a:off x="5232081" y="3057526"/>
            <a:ext cx="3454718" cy="1466850"/>
          </a:xfrm>
        </p:spPr>
        <p:txBody>
          <a:bodyPr/>
          <a:lstStyle>
            <a:lvl1pPr marL="0" indent="0">
              <a:buNone/>
              <a:defRPr sz="1200" b="1">
                <a:solidFill>
                  <a:schemeClr val="tx1"/>
                </a:solidFill>
              </a:defRPr>
            </a:lvl1pPr>
            <a:lvl2pPr marL="0" indent="0">
              <a:buNone/>
              <a:defRPr sz="1200">
                <a:solidFill>
                  <a:schemeClr val="tx1"/>
                </a:solidFill>
              </a:defRPr>
            </a:lvl2pPr>
            <a:lvl3pPr marL="228600" indent="-228600">
              <a:buFont typeface="Arial" panose="020B0604020202020204" pitchFamily="34" charset="0"/>
              <a:buChar char="•"/>
              <a:defRPr sz="1200">
                <a:solidFill>
                  <a:schemeClr val="tx1"/>
                </a:solidFill>
              </a:defRPr>
            </a:lvl3pPr>
            <a:lvl4pPr marL="466344" indent="-223838">
              <a:buFont typeface="Arial" panose="020B0604020202020204" pitchFamily="34" charset="0"/>
              <a:buChar char="–"/>
              <a:defRPr sz="1200">
                <a:solidFill>
                  <a:schemeClr val="tx1"/>
                </a:solidFill>
              </a:defRPr>
            </a:lvl4pPr>
            <a:lvl5pPr marL="685800">
              <a:defRPr sz="1200">
                <a:solidFill>
                  <a:schemeClr val="tx1"/>
                </a:solidFill>
              </a:defRPr>
            </a:lvl5pPr>
          </a:lstStyle>
          <a:p>
            <a:pPr lvl="0"/>
            <a:r>
              <a:rPr lang="en-US" dirty="0"/>
              <a:t>Caption for content above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bg1"/>
                </a:solidFill>
              </a:defRPr>
            </a:lvl1pPr>
          </a:lstStyle>
          <a:p>
            <a:r>
              <a:rPr lang="en-US"/>
              <a:t>Division Name or Footer</a:t>
            </a:r>
            <a:endParaRPr lang="en-US" dirty="0"/>
          </a:p>
        </p:txBody>
      </p:sp>
      <p:sp>
        <p:nvSpPr>
          <p:cNvPr id="20"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bg1"/>
                </a:solidFill>
              </a:defRPr>
            </a:lvl1pPr>
          </a:lstStyle>
          <a:p>
            <a:fld id="{7FEEEA1A-CB49-3744-AA40-B896987410F9}" type="slidenum">
              <a:rPr lang="en-US" smtClean="0"/>
              <a:pPr/>
              <a:t>‹#›</a:t>
            </a:fld>
            <a:endParaRPr lang="en-US" dirty="0"/>
          </a:p>
        </p:txBody>
      </p:sp>
      <p:sp>
        <p:nvSpPr>
          <p:cNvPr id="11" name="Freeform 5"/>
          <p:cNvSpPr>
            <a:spLocks noEditPoints="1"/>
          </p:cNvSpPr>
          <p:nvPr userDrawn="1"/>
        </p:nvSpPr>
        <p:spPr bwMode="auto">
          <a:xfrm>
            <a:off x="7919867" y="4622419"/>
            <a:ext cx="766764"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itle 1"/>
          <p:cNvSpPr>
            <a:spLocks noGrp="1"/>
          </p:cNvSpPr>
          <p:nvPr>
            <p:ph type="title"/>
          </p:nvPr>
        </p:nvSpPr>
        <p:spPr>
          <a:xfrm>
            <a:off x="457196" y="1179576"/>
            <a:ext cx="4105095" cy="261610"/>
          </a:xfrm>
        </p:spPr>
        <p:txBody>
          <a:bodyPr vert="horz" lIns="0" tIns="0" rIns="0" bIns="0" rtlCol="0" anchor="b" anchorCtr="0">
            <a:noAutofit/>
          </a:bodyPr>
          <a:lstStyle>
            <a:lvl1pPr>
              <a:defRPr lang="en-US" sz="2000" b="1" i="0" kern="1200" cap="none" dirty="0">
                <a:solidFill>
                  <a:schemeClr val="bg1"/>
                </a:solidFill>
                <a:latin typeface="+mj-lt"/>
                <a:ea typeface="+mj-ea"/>
                <a:cs typeface="+mj-cs"/>
              </a:defRPr>
            </a:lvl1pPr>
          </a:lstStyle>
          <a:p>
            <a:pPr lvl="0" algn="l" defTabSz="342900" rtl="0" eaLnBrk="1" latinLnBrk="0" hangingPunct="1">
              <a:lnSpc>
                <a:spcPct val="85000"/>
              </a:lnSpc>
              <a:spcBef>
                <a:spcPct val="0"/>
              </a:spcBef>
              <a:buNone/>
            </a:pPr>
            <a:r>
              <a:rPr lang="en-US" smtClean="0"/>
              <a:t>Click to edit Master title style</a:t>
            </a:r>
            <a:endParaRPr lang="en-US" dirty="0"/>
          </a:p>
        </p:txBody>
      </p:sp>
      <p:sp>
        <p:nvSpPr>
          <p:cNvPr id="15" name="Content Placeholder 12"/>
          <p:cNvSpPr>
            <a:spLocks noGrp="1"/>
          </p:cNvSpPr>
          <p:nvPr>
            <p:ph sz="quarter" idx="11"/>
          </p:nvPr>
        </p:nvSpPr>
        <p:spPr>
          <a:xfrm>
            <a:off x="457200" y="1490472"/>
            <a:ext cx="4105091" cy="2780538"/>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lnSpc>
                <a:spcPct val="100000"/>
              </a:lnSpc>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687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hank You">
    <p:bg>
      <p:bgPr>
        <a:solidFill>
          <a:schemeClr val="tx2"/>
        </a:solidFill>
        <a:effectLst/>
      </p:bgPr>
    </p:bg>
    <p:spTree>
      <p:nvGrpSpPr>
        <p:cNvPr id="1" name=""/>
        <p:cNvGrpSpPr/>
        <p:nvPr/>
      </p:nvGrpSpPr>
      <p:grpSpPr>
        <a:xfrm>
          <a:off x="0" y="0"/>
          <a:ext cx="0" cy="0"/>
          <a:chOff x="0" y="0"/>
          <a:chExt cx="0" cy="0"/>
        </a:xfrm>
      </p:grpSpPr>
      <p:sp>
        <p:nvSpPr>
          <p:cNvPr id="6" name="Freeform 5"/>
          <p:cNvSpPr>
            <a:spLocks noEditPoints="1"/>
          </p:cNvSpPr>
          <p:nvPr userDrawn="1"/>
        </p:nvSpPr>
        <p:spPr bwMode="auto">
          <a:xfrm>
            <a:off x="7174036" y="4110618"/>
            <a:ext cx="1510380" cy="659561"/>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Picture Placeholder 2"/>
          <p:cNvSpPr>
            <a:spLocks noGrp="1"/>
          </p:cNvSpPr>
          <p:nvPr>
            <p:ph type="pic" sz="quarter" idx="10"/>
          </p:nvPr>
        </p:nvSpPr>
        <p:spPr>
          <a:xfrm>
            <a:off x="0" y="2"/>
            <a:ext cx="9144000" cy="4021932"/>
          </a:xfrm>
          <a:custGeom>
            <a:avLst/>
            <a:gdLst>
              <a:gd name="connsiteX0" fmla="*/ 0 w 9144000"/>
              <a:gd name="connsiteY0" fmla="*/ 0 h 3783806"/>
              <a:gd name="connsiteX1" fmla="*/ 9144000 w 9144000"/>
              <a:gd name="connsiteY1" fmla="*/ 0 h 3783806"/>
              <a:gd name="connsiteX2" fmla="*/ 9144000 w 9144000"/>
              <a:gd name="connsiteY2" fmla="*/ 3783806 h 3783806"/>
              <a:gd name="connsiteX3" fmla="*/ 0 w 9144000"/>
              <a:gd name="connsiteY3" fmla="*/ 3783806 h 3783806"/>
              <a:gd name="connsiteX4" fmla="*/ 0 w 9144000"/>
              <a:gd name="connsiteY4" fmla="*/ 0 h 3783806"/>
              <a:gd name="connsiteX0" fmla="*/ 0 w 9144000"/>
              <a:gd name="connsiteY0" fmla="*/ 0 h 3783806"/>
              <a:gd name="connsiteX1" fmla="*/ 9144000 w 9144000"/>
              <a:gd name="connsiteY1" fmla="*/ 0 h 3783806"/>
              <a:gd name="connsiteX2" fmla="*/ 9144000 w 9144000"/>
              <a:gd name="connsiteY2" fmla="*/ 3783806 h 3783806"/>
              <a:gd name="connsiteX3" fmla="*/ 723900 w 9144000"/>
              <a:gd name="connsiteY3" fmla="*/ 3781425 h 3783806"/>
              <a:gd name="connsiteX4" fmla="*/ 0 w 9144000"/>
              <a:gd name="connsiteY4" fmla="*/ 3783806 h 3783806"/>
              <a:gd name="connsiteX5" fmla="*/ 0 w 9144000"/>
              <a:gd name="connsiteY5" fmla="*/ 0 h 3783806"/>
              <a:gd name="connsiteX0" fmla="*/ 0 w 9144000"/>
              <a:gd name="connsiteY0" fmla="*/ 0 h 3783806"/>
              <a:gd name="connsiteX1" fmla="*/ 9144000 w 9144000"/>
              <a:gd name="connsiteY1" fmla="*/ 0 h 3783806"/>
              <a:gd name="connsiteX2" fmla="*/ 9144000 w 9144000"/>
              <a:gd name="connsiteY2" fmla="*/ 3783806 h 3783806"/>
              <a:gd name="connsiteX3" fmla="*/ 692944 w 9144000"/>
              <a:gd name="connsiteY3" fmla="*/ 3781425 h 3783806"/>
              <a:gd name="connsiteX4" fmla="*/ 0 w 9144000"/>
              <a:gd name="connsiteY4" fmla="*/ 3783806 h 3783806"/>
              <a:gd name="connsiteX5" fmla="*/ 0 w 9144000"/>
              <a:gd name="connsiteY5" fmla="*/ 0 h 3783806"/>
              <a:gd name="connsiteX0" fmla="*/ 0 w 9144000"/>
              <a:gd name="connsiteY0" fmla="*/ 0 h 3783806"/>
              <a:gd name="connsiteX1" fmla="*/ 9144000 w 9144000"/>
              <a:gd name="connsiteY1" fmla="*/ 0 h 3783806"/>
              <a:gd name="connsiteX2" fmla="*/ 9144000 w 9144000"/>
              <a:gd name="connsiteY2" fmla="*/ 3783806 h 3783806"/>
              <a:gd name="connsiteX3" fmla="*/ 954881 w 9144000"/>
              <a:gd name="connsiteY3" fmla="*/ 3779044 h 3783806"/>
              <a:gd name="connsiteX4" fmla="*/ 692944 w 9144000"/>
              <a:gd name="connsiteY4" fmla="*/ 3781425 h 3783806"/>
              <a:gd name="connsiteX5" fmla="*/ 0 w 9144000"/>
              <a:gd name="connsiteY5" fmla="*/ 3783806 h 3783806"/>
              <a:gd name="connsiteX6" fmla="*/ 0 w 9144000"/>
              <a:gd name="connsiteY6" fmla="*/ 0 h 3783806"/>
              <a:gd name="connsiteX0" fmla="*/ 0 w 9144000"/>
              <a:gd name="connsiteY0" fmla="*/ 0 h 3783806"/>
              <a:gd name="connsiteX1" fmla="*/ 9144000 w 9144000"/>
              <a:gd name="connsiteY1" fmla="*/ 0 h 3783806"/>
              <a:gd name="connsiteX2" fmla="*/ 9144000 w 9144000"/>
              <a:gd name="connsiteY2" fmla="*/ 3783806 h 3783806"/>
              <a:gd name="connsiteX3" fmla="*/ 954881 w 9144000"/>
              <a:gd name="connsiteY3" fmla="*/ 3779044 h 3783806"/>
              <a:gd name="connsiteX4" fmla="*/ 821531 w 9144000"/>
              <a:gd name="connsiteY4" fmla="*/ 3779044 h 3783806"/>
              <a:gd name="connsiteX5" fmla="*/ 692944 w 9144000"/>
              <a:gd name="connsiteY5" fmla="*/ 3781425 h 3783806"/>
              <a:gd name="connsiteX6" fmla="*/ 0 w 9144000"/>
              <a:gd name="connsiteY6" fmla="*/ 3783806 h 3783806"/>
              <a:gd name="connsiteX7" fmla="*/ 0 w 9144000"/>
              <a:gd name="connsiteY7" fmla="*/ 0 h 3783806"/>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54881 w 9144000"/>
              <a:gd name="connsiteY3" fmla="*/ 3779044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44"/>
              <a:gd name="connsiteX1" fmla="*/ 9144000 w 9144000"/>
              <a:gd name="connsiteY1" fmla="*/ 0 h 4024344"/>
              <a:gd name="connsiteX2" fmla="*/ 9144000 w 9144000"/>
              <a:gd name="connsiteY2" fmla="*/ 3783806 h 4024344"/>
              <a:gd name="connsiteX3" fmla="*/ 954881 w 9144000"/>
              <a:gd name="connsiteY3" fmla="*/ 3779044 h 4024344"/>
              <a:gd name="connsiteX4" fmla="*/ 826293 w 9144000"/>
              <a:gd name="connsiteY4" fmla="*/ 4024313 h 4024344"/>
              <a:gd name="connsiteX5" fmla="*/ 692944 w 9144000"/>
              <a:gd name="connsiteY5" fmla="*/ 3781425 h 4024344"/>
              <a:gd name="connsiteX6" fmla="*/ 0 w 9144000"/>
              <a:gd name="connsiteY6" fmla="*/ 3783806 h 4024344"/>
              <a:gd name="connsiteX7" fmla="*/ 0 w 9144000"/>
              <a:gd name="connsiteY7" fmla="*/ 0 h 4024344"/>
              <a:gd name="connsiteX0" fmla="*/ 0 w 9144000"/>
              <a:gd name="connsiteY0" fmla="*/ 0 h 4024665"/>
              <a:gd name="connsiteX1" fmla="*/ 9144000 w 9144000"/>
              <a:gd name="connsiteY1" fmla="*/ 0 h 4024665"/>
              <a:gd name="connsiteX2" fmla="*/ 9144000 w 9144000"/>
              <a:gd name="connsiteY2" fmla="*/ 3783806 h 4024665"/>
              <a:gd name="connsiteX3" fmla="*/ 954881 w 9144000"/>
              <a:gd name="connsiteY3" fmla="*/ 3779044 h 4024665"/>
              <a:gd name="connsiteX4" fmla="*/ 826293 w 9144000"/>
              <a:gd name="connsiteY4" fmla="*/ 4024313 h 4024665"/>
              <a:gd name="connsiteX5" fmla="*/ 692944 w 9144000"/>
              <a:gd name="connsiteY5" fmla="*/ 3781425 h 4024665"/>
              <a:gd name="connsiteX6" fmla="*/ 0 w 9144000"/>
              <a:gd name="connsiteY6" fmla="*/ 3783806 h 4024665"/>
              <a:gd name="connsiteX7" fmla="*/ 0 w 9144000"/>
              <a:gd name="connsiteY7" fmla="*/ 0 h 4024665"/>
              <a:gd name="connsiteX0" fmla="*/ 0 w 9144000"/>
              <a:gd name="connsiteY0" fmla="*/ 0 h 4024519"/>
              <a:gd name="connsiteX1" fmla="*/ 9144000 w 9144000"/>
              <a:gd name="connsiteY1" fmla="*/ 0 h 4024519"/>
              <a:gd name="connsiteX2" fmla="*/ 9144000 w 9144000"/>
              <a:gd name="connsiteY2" fmla="*/ 3783806 h 4024519"/>
              <a:gd name="connsiteX3" fmla="*/ 954881 w 9144000"/>
              <a:gd name="connsiteY3" fmla="*/ 3779044 h 4024519"/>
              <a:gd name="connsiteX4" fmla="*/ 826293 w 9144000"/>
              <a:gd name="connsiteY4" fmla="*/ 4024313 h 4024519"/>
              <a:gd name="connsiteX5" fmla="*/ 692944 w 9144000"/>
              <a:gd name="connsiteY5" fmla="*/ 3781425 h 4024519"/>
              <a:gd name="connsiteX6" fmla="*/ 0 w 9144000"/>
              <a:gd name="connsiteY6" fmla="*/ 3783806 h 4024519"/>
              <a:gd name="connsiteX7" fmla="*/ 0 w 9144000"/>
              <a:gd name="connsiteY7" fmla="*/ 0 h 4024519"/>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8131"/>
              <a:gd name="connsiteX1" fmla="*/ 9144000 w 9144000"/>
              <a:gd name="connsiteY1" fmla="*/ 0 h 4028131"/>
              <a:gd name="connsiteX2" fmla="*/ 9144000 w 9144000"/>
              <a:gd name="connsiteY2" fmla="*/ 3783806 h 4028131"/>
              <a:gd name="connsiteX3" fmla="*/ 964406 w 9144000"/>
              <a:gd name="connsiteY3" fmla="*/ 3781426 h 4028131"/>
              <a:gd name="connsiteX4" fmla="*/ 826293 w 9144000"/>
              <a:gd name="connsiteY4" fmla="*/ 4024313 h 4028131"/>
              <a:gd name="connsiteX5" fmla="*/ 692944 w 9144000"/>
              <a:gd name="connsiteY5" fmla="*/ 3781425 h 4028131"/>
              <a:gd name="connsiteX6" fmla="*/ 0 w 9144000"/>
              <a:gd name="connsiteY6" fmla="*/ 3783806 h 4028131"/>
              <a:gd name="connsiteX7" fmla="*/ 0 w 9144000"/>
              <a:gd name="connsiteY7" fmla="*/ 0 h 4028131"/>
              <a:gd name="connsiteX0" fmla="*/ 0 w 9144000"/>
              <a:gd name="connsiteY0" fmla="*/ 0 h 4024412"/>
              <a:gd name="connsiteX1" fmla="*/ 9144000 w 9144000"/>
              <a:gd name="connsiteY1" fmla="*/ 0 h 4024412"/>
              <a:gd name="connsiteX2" fmla="*/ 9144000 w 9144000"/>
              <a:gd name="connsiteY2" fmla="*/ 3783806 h 4024412"/>
              <a:gd name="connsiteX3" fmla="*/ 964406 w 9144000"/>
              <a:gd name="connsiteY3" fmla="*/ 3781426 h 4024412"/>
              <a:gd name="connsiteX4" fmla="*/ 826293 w 9144000"/>
              <a:gd name="connsiteY4" fmla="*/ 4024313 h 4024412"/>
              <a:gd name="connsiteX5" fmla="*/ 692944 w 9144000"/>
              <a:gd name="connsiteY5" fmla="*/ 3781425 h 4024412"/>
              <a:gd name="connsiteX6" fmla="*/ 0 w 9144000"/>
              <a:gd name="connsiteY6" fmla="*/ 3783806 h 4024412"/>
              <a:gd name="connsiteX7" fmla="*/ 0 w 9144000"/>
              <a:gd name="connsiteY7" fmla="*/ 0 h 4024412"/>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92944 w 9144000"/>
              <a:gd name="connsiteY5" fmla="*/ 3781425 h 4024313"/>
              <a:gd name="connsiteX6" fmla="*/ 0 w 9144000"/>
              <a:gd name="connsiteY6" fmla="*/ 3783806 h 4024313"/>
              <a:gd name="connsiteX7" fmla="*/ 0 w 9144000"/>
              <a:gd name="connsiteY7" fmla="*/ 0 h 4024313"/>
              <a:gd name="connsiteX0" fmla="*/ 0 w 9144000"/>
              <a:gd name="connsiteY0" fmla="*/ 0 h 4024313"/>
              <a:gd name="connsiteX1" fmla="*/ 9144000 w 9144000"/>
              <a:gd name="connsiteY1" fmla="*/ 0 h 4024313"/>
              <a:gd name="connsiteX2" fmla="*/ 9144000 w 9144000"/>
              <a:gd name="connsiteY2" fmla="*/ 3783806 h 4024313"/>
              <a:gd name="connsiteX3" fmla="*/ 964406 w 9144000"/>
              <a:gd name="connsiteY3" fmla="*/ 3781426 h 4024313"/>
              <a:gd name="connsiteX4" fmla="*/ 826293 w 9144000"/>
              <a:gd name="connsiteY4" fmla="*/ 4024313 h 4024313"/>
              <a:gd name="connsiteX5" fmla="*/ 666750 w 9144000"/>
              <a:gd name="connsiteY5" fmla="*/ 3781425 h 4024313"/>
              <a:gd name="connsiteX6" fmla="*/ 0 w 9144000"/>
              <a:gd name="connsiteY6" fmla="*/ 3783806 h 4024313"/>
              <a:gd name="connsiteX7" fmla="*/ 0 w 9144000"/>
              <a:gd name="connsiteY7" fmla="*/ 0 h 4024313"/>
              <a:gd name="connsiteX0" fmla="*/ 0 w 9144000"/>
              <a:gd name="connsiteY0" fmla="*/ 0 h 4024316"/>
              <a:gd name="connsiteX1" fmla="*/ 9144000 w 9144000"/>
              <a:gd name="connsiteY1" fmla="*/ 0 h 4024316"/>
              <a:gd name="connsiteX2" fmla="*/ 9144000 w 9144000"/>
              <a:gd name="connsiteY2" fmla="*/ 3783806 h 4024316"/>
              <a:gd name="connsiteX3" fmla="*/ 945356 w 9144000"/>
              <a:gd name="connsiteY3" fmla="*/ 3786189 h 4024316"/>
              <a:gd name="connsiteX4" fmla="*/ 826293 w 9144000"/>
              <a:gd name="connsiteY4" fmla="*/ 4024313 h 4024316"/>
              <a:gd name="connsiteX5" fmla="*/ 666750 w 9144000"/>
              <a:gd name="connsiteY5" fmla="*/ 3781425 h 4024316"/>
              <a:gd name="connsiteX6" fmla="*/ 0 w 9144000"/>
              <a:gd name="connsiteY6" fmla="*/ 3783806 h 4024316"/>
              <a:gd name="connsiteX7" fmla="*/ 0 w 9144000"/>
              <a:gd name="connsiteY7" fmla="*/ 0 h 4024316"/>
              <a:gd name="connsiteX0" fmla="*/ 0 w 9144000"/>
              <a:gd name="connsiteY0" fmla="*/ 0 h 4029078"/>
              <a:gd name="connsiteX1" fmla="*/ 9144000 w 9144000"/>
              <a:gd name="connsiteY1" fmla="*/ 0 h 4029078"/>
              <a:gd name="connsiteX2" fmla="*/ 9144000 w 9144000"/>
              <a:gd name="connsiteY2" fmla="*/ 3783806 h 4029078"/>
              <a:gd name="connsiteX3" fmla="*/ 945356 w 9144000"/>
              <a:gd name="connsiteY3" fmla="*/ 3786189 h 4029078"/>
              <a:gd name="connsiteX4" fmla="*/ 809624 w 9144000"/>
              <a:gd name="connsiteY4" fmla="*/ 4029075 h 4029078"/>
              <a:gd name="connsiteX5" fmla="*/ 666750 w 9144000"/>
              <a:gd name="connsiteY5" fmla="*/ 3781425 h 4029078"/>
              <a:gd name="connsiteX6" fmla="*/ 0 w 9144000"/>
              <a:gd name="connsiteY6" fmla="*/ 3783806 h 4029078"/>
              <a:gd name="connsiteX7" fmla="*/ 0 w 9144000"/>
              <a:gd name="connsiteY7" fmla="*/ 0 h 4029078"/>
              <a:gd name="connsiteX0" fmla="*/ 0 w 9144000"/>
              <a:gd name="connsiteY0" fmla="*/ 0 h 4029106"/>
              <a:gd name="connsiteX1" fmla="*/ 9144000 w 9144000"/>
              <a:gd name="connsiteY1" fmla="*/ 0 h 4029106"/>
              <a:gd name="connsiteX2" fmla="*/ 9144000 w 9144000"/>
              <a:gd name="connsiteY2" fmla="*/ 3783806 h 4029106"/>
              <a:gd name="connsiteX3" fmla="*/ 945356 w 9144000"/>
              <a:gd name="connsiteY3" fmla="*/ 3786189 h 4029106"/>
              <a:gd name="connsiteX4" fmla="*/ 809624 w 9144000"/>
              <a:gd name="connsiteY4" fmla="*/ 4029075 h 4029106"/>
              <a:gd name="connsiteX5" fmla="*/ 666750 w 9144000"/>
              <a:gd name="connsiteY5" fmla="*/ 3781425 h 4029106"/>
              <a:gd name="connsiteX6" fmla="*/ 0 w 9144000"/>
              <a:gd name="connsiteY6" fmla="*/ 3783806 h 4029106"/>
              <a:gd name="connsiteX7" fmla="*/ 0 w 9144000"/>
              <a:gd name="connsiteY7" fmla="*/ 0 h 4029106"/>
              <a:gd name="connsiteX0" fmla="*/ 0 w 9144000"/>
              <a:gd name="connsiteY0" fmla="*/ 0 h 4029106"/>
              <a:gd name="connsiteX1" fmla="*/ 9144000 w 9144000"/>
              <a:gd name="connsiteY1" fmla="*/ 0 h 4029106"/>
              <a:gd name="connsiteX2" fmla="*/ 9144000 w 9144000"/>
              <a:gd name="connsiteY2" fmla="*/ 3783806 h 4029106"/>
              <a:gd name="connsiteX3" fmla="*/ 945356 w 9144000"/>
              <a:gd name="connsiteY3" fmla="*/ 3786189 h 4029106"/>
              <a:gd name="connsiteX4" fmla="*/ 809624 w 9144000"/>
              <a:gd name="connsiteY4" fmla="*/ 4029075 h 4029106"/>
              <a:gd name="connsiteX5" fmla="*/ 666750 w 9144000"/>
              <a:gd name="connsiteY5" fmla="*/ 3781425 h 4029106"/>
              <a:gd name="connsiteX6" fmla="*/ 0 w 9144000"/>
              <a:gd name="connsiteY6" fmla="*/ 3783806 h 4029106"/>
              <a:gd name="connsiteX7" fmla="*/ 0 w 9144000"/>
              <a:gd name="connsiteY7" fmla="*/ 0 h 4029106"/>
              <a:gd name="connsiteX0" fmla="*/ 0 w 9144000"/>
              <a:gd name="connsiteY0" fmla="*/ 0 h 4039816"/>
              <a:gd name="connsiteX1" fmla="*/ 9144000 w 9144000"/>
              <a:gd name="connsiteY1" fmla="*/ 0 h 4039816"/>
              <a:gd name="connsiteX2" fmla="*/ 9144000 w 9144000"/>
              <a:gd name="connsiteY2" fmla="*/ 3783806 h 4039816"/>
              <a:gd name="connsiteX3" fmla="*/ 945356 w 9144000"/>
              <a:gd name="connsiteY3" fmla="*/ 3786189 h 4039816"/>
              <a:gd name="connsiteX4" fmla="*/ 854869 w 9144000"/>
              <a:gd name="connsiteY4" fmla="*/ 3974305 h 4039816"/>
              <a:gd name="connsiteX5" fmla="*/ 809624 w 9144000"/>
              <a:gd name="connsiteY5" fmla="*/ 4029075 h 4039816"/>
              <a:gd name="connsiteX6" fmla="*/ 666750 w 9144000"/>
              <a:gd name="connsiteY6" fmla="*/ 3781425 h 4039816"/>
              <a:gd name="connsiteX7" fmla="*/ 0 w 9144000"/>
              <a:gd name="connsiteY7" fmla="*/ 3783806 h 4039816"/>
              <a:gd name="connsiteX8" fmla="*/ 0 w 9144000"/>
              <a:gd name="connsiteY8" fmla="*/ 0 h 4039816"/>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4869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4869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29309"/>
              <a:gd name="connsiteX1" fmla="*/ 9144000 w 9144000"/>
              <a:gd name="connsiteY1" fmla="*/ 0 h 4029309"/>
              <a:gd name="connsiteX2" fmla="*/ 9144000 w 9144000"/>
              <a:gd name="connsiteY2" fmla="*/ 3783806 h 4029309"/>
              <a:gd name="connsiteX3" fmla="*/ 945356 w 9144000"/>
              <a:gd name="connsiteY3" fmla="*/ 3786189 h 4029309"/>
              <a:gd name="connsiteX4" fmla="*/ 850106 w 9144000"/>
              <a:gd name="connsiteY4" fmla="*/ 3974305 h 4029309"/>
              <a:gd name="connsiteX5" fmla="*/ 809624 w 9144000"/>
              <a:gd name="connsiteY5" fmla="*/ 4029075 h 4029309"/>
              <a:gd name="connsiteX6" fmla="*/ 766763 w 9144000"/>
              <a:gd name="connsiteY6" fmla="*/ 3983830 h 4029309"/>
              <a:gd name="connsiteX7" fmla="*/ 666750 w 9144000"/>
              <a:gd name="connsiteY7" fmla="*/ 3781425 h 4029309"/>
              <a:gd name="connsiteX8" fmla="*/ 0 w 9144000"/>
              <a:gd name="connsiteY8" fmla="*/ 3783806 h 4029309"/>
              <a:gd name="connsiteX9" fmla="*/ 0 w 9144000"/>
              <a:gd name="connsiteY9" fmla="*/ 0 h 4029309"/>
              <a:gd name="connsiteX0" fmla="*/ 0 w 9144000"/>
              <a:gd name="connsiteY0" fmla="*/ 0 h 4088634"/>
              <a:gd name="connsiteX1" fmla="*/ 9144000 w 9144000"/>
              <a:gd name="connsiteY1" fmla="*/ 0 h 4088634"/>
              <a:gd name="connsiteX2" fmla="*/ 9144000 w 9144000"/>
              <a:gd name="connsiteY2" fmla="*/ 3783806 h 4088634"/>
              <a:gd name="connsiteX3" fmla="*/ 945356 w 9144000"/>
              <a:gd name="connsiteY3" fmla="*/ 3786189 h 4088634"/>
              <a:gd name="connsiteX4" fmla="*/ 850106 w 9144000"/>
              <a:gd name="connsiteY4" fmla="*/ 3974305 h 4088634"/>
              <a:gd name="connsiteX5" fmla="*/ 809624 w 9144000"/>
              <a:gd name="connsiteY5" fmla="*/ 4088606 h 4088634"/>
              <a:gd name="connsiteX6" fmla="*/ 766763 w 9144000"/>
              <a:gd name="connsiteY6" fmla="*/ 3983830 h 4088634"/>
              <a:gd name="connsiteX7" fmla="*/ 666750 w 9144000"/>
              <a:gd name="connsiteY7" fmla="*/ 3781425 h 4088634"/>
              <a:gd name="connsiteX8" fmla="*/ 0 w 9144000"/>
              <a:gd name="connsiteY8" fmla="*/ 3783806 h 4088634"/>
              <a:gd name="connsiteX9" fmla="*/ 0 w 9144000"/>
              <a:gd name="connsiteY9" fmla="*/ 0 h 4088634"/>
              <a:gd name="connsiteX0" fmla="*/ 0 w 9144000"/>
              <a:gd name="connsiteY0" fmla="*/ 0 h 4098155"/>
              <a:gd name="connsiteX1" fmla="*/ 9144000 w 9144000"/>
              <a:gd name="connsiteY1" fmla="*/ 0 h 4098155"/>
              <a:gd name="connsiteX2" fmla="*/ 9144000 w 9144000"/>
              <a:gd name="connsiteY2" fmla="*/ 3783806 h 4098155"/>
              <a:gd name="connsiteX3" fmla="*/ 945356 w 9144000"/>
              <a:gd name="connsiteY3" fmla="*/ 3786189 h 4098155"/>
              <a:gd name="connsiteX4" fmla="*/ 850106 w 9144000"/>
              <a:gd name="connsiteY4" fmla="*/ 3974305 h 4098155"/>
              <a:gd name="connsiteX5" fmla="*/ 814386 w 9144000"/>
              <a:gd name="connsiteY5" fmla="*/ 4098131 h 4098155"/>
              <a:gd name="connsiteX6" fmla="*/ 766763 w 9144000"/>
              <a:gd name="connsiteY6" fmla="*/ 3983830 h 4098155"/>
              <a:gd name="connsiteX7" fmla="*/ 666750 w 9144000"/>
              <a:gd name="connsiteY7" fmla="*/ 3781425 h 4098155"/>
              <a:gd name="connsiteX8" fmla="*/ 0 w 9144000"/>
              <a:gd name="connsiteY8" fmla="*/ 3783806 h 4098155"/>
              <a:gd name="connsiteX9" fmla="*/ 0 w 9144000"/>
              <a:gd name="connsiteY9" fmla="*/ 0 h 4098155"/>
              <a:gd name="connsiteX0" fmla="*/ 0 w 9144000"/>
              <a:gd name="connsiteY0" fmla="*/ 0 h 4098155"/>
              <a:gd name="connsiteX1" fmla="*/ 9144000 w 9144000"/>
              <a:gd name="connsiteY1" fmla="*/ 0 h 4098155"/>
              <a:gd name="connsiteX2" fmla="*/ 9144000 w 9144000"/>
              <a:gd name="connsiteY2" fmla="*/ 3783806 h 4098155"/>
              <a:gd name="connsiteX3" fmla="*/ 945356 w 9144000"/>
              <a:gd name="connsiteY3" fmla="*/ 3786189 h 4098155"/>
              <a:gd name="connsiteX4" fmla="*/ 850106 w 9144000"/>
              <a:gd name="connsiteY4" fmla="*/ 3974305 h 4098155"/>
              <a:gd name="connsiteX5" fmla="*/ 802480 w 9144000"/>
              <a:gd name="connsiteY5" fmla="*/ 4098131 h 4098155"/>
              <a:gd name="connsiteX6" fmla="*/ 766763 w 9144000"/>
              <a:gd name="connsiteY6" fmla="*/ 3983830 h 4098155"/>
              <a:gd name="connsiteX7" fmla="*/ 666750 w 9144000"/>
              <a:gd name="connsiteY7" fmla="*/ 3781425 h 4098155"/>
              <a:gd name="connsiteX8" fmla="*/ 0 w 9144000"/>
              <a:gd name="connsiteY8" fmla="*/ 3783806 h 4098155"/>
              <a:gd name="connsiteX9" fmla="*/ 0 w 9144000"/>
              <a:gd name="connsiteY9" fmla="*/ 0 h 4098155"/>
              <a:gd name="connsiteX0" fmla="*/ 0 w 9144000"/>
              <a:gd name="connsiteY0" fmla="*/ 0 h 4099570"/>
              <a:gd name="connsiteX1" fmla="*/ 9144000 w 9144000"/>
              <a:gd name="connsiteY1" fmla="*/ 0 h 4099570"/>
              <a:gd name="connsiteX2" fmla="*/ 9144000 w 9144000"/>
              <a:gd name="connsiteY2" fmla="*/ 3783806 h 4099570"/>
              <a:gd name="connsiteX3" fmla="*/ 945356 w 9144000"/>
              <a:gd name="connsiteY3" fmla="*/ 3786189 h 4099570"/>
              <a:gd name="connsiteX4" fmla="*/ 850106 w 9144000"/>
              <a:gd name="connsiteY4" fmla="*/ 3974305 h 4099570"/>
              <a:gd name="connsiteX5" fmla="*/ 802480 w 9144000"/>
              <a:gd name="connsiteY5" fmla="*/ 4098131 h 4099570"/>
              <a:gd name="connsiteX6" fmla="*/ 766763 w 9144000"/>
              <a:gd name="connsiteY6" fmla="*/ 3983830 h 4099570"/>
              <a:gd name="connsiteX7" fmla="*/ 666750 w 9144000"/>
              <a:gd name="connsiteY7" fmla="*/ 3781425 h 4099570"/>
              <a:gd name="connsiteX8" fmla="*/ 0 w 9144000"/>
              <a:gd name="connsiteY8" fmla="*/ 3783806 h 4099570"/>
              <a:gd name="connsiteX9" fmla="*/ 0 w 9144000"/>
              <a:gd name="connsiteY9" fmla="*/ 0 h 4099570"/>
              <a:gd name="connsiteX0" fmla="*/ 0 w 9144000"/>
              <a:gd name="connsiteY0" fmla="*/ 0 h 4098135"/>
              <a:gd name="connsiteX1" fmla="*/ 9144000 w 9144000"/>
              <a:gd name="connsiteY1" fmla="*/ 0 h 4098135"/>
              <a:gd name="connsiteX2" fmla="*/ 9144000 w 9144000"/>
              <a:gd name="connsiteY2" fmla="*/ 3783806 h 4098135"/>
              <a:gd name="connsiteX3" fmla="*/ 945356 w 9144000"/>
              <a:gd name="connsiteY3" fmla="*/ 3786189 h 4098135"/>
              <a:gd name="connsiteX4" fmla="*/ 850106 w 9144000"/>
              <a:gd name="connsiteY4" fmla="*/ 3974305 h 4098135"/>
              <a:gd name="connsiteX5" fmla="*/ 802480 w 9144000"/>
              <a:gd name="connsiteY5" fmla="*/ 4098131 h 4098135"/>
              <a:gd name="connsiteX6" fmla="*/ 766763 w 9144000"/>
              <a:gd name="connsiteY6" fmla="*/ 3983830 h 4098135"/>
              <a:gd name="connsiteX7" fmla="*/ 666750 w 9144000"/>
              <a:gd name="connsiteY7" fmla="*/ 3781425 h 4098135"/>
              <a:gd name="connsiteX8" fmla="*/ 0 w 9144000"/>
              <a:gd name="connsiteY8" fmla="*/ 3783806 h 4098135"/>
              <a:gd name="connsiteX9" fmla="*/ 0 w 9144000"/>
              <a:gd name="connsiteY9" fmla="*/ 0 h 4098135"/>
              <a:gd name="connsiteX0" fmla="*/ 0 w 9144000"/>
              <a:gd name="connsiteY0" fmla="*/ 0 h 4100517"/>
              <a:gd name="connsiteX1" fmla="*/ 9144000 w 9144000"/>
              <a:gd name="connsiteY1" fmla="*/ 0 h 4100517"/>
              <a:gd name="connsiteX2" fmla="*/ 9144000 w 9144000"/>
              <a:gd name="connsiteY2" fmla="*/ 3783806 h 4100517"/>
              <a:gd name="connsiteX3" fmla="*/ 945356 w 9144000"/>
              <a:gd name="connsiteY3" fmla="*/ 3786189 h 4100517"/>
              <a:gd name="connsiteX4" fmla="*/ 850106 w 9144000"/>
              <a:gd name="connsiteY4" fmla="*/ 3974305 h 4100517"/>
              <a:gd name="connsiteX5" fmla="*/ 816767 w 9144000"/>
              <a:gd name="connsiteY5" fmla="*/ 4100513 h 4100517"/>
              <a:gd name="connsiteX6" fmla="*/ 766763 w 9144000"/>
              <a:gd name="connsiteY6" fmla="*/ 3983830 h 4100517"/>
              <a:gd name="connsiteX7" fmla="*/ 666750 w 9144000"/>
              <a:gd name="connsiteY7" fmla="*/ 3781425 h 4100517"/>
              <a:gd name="connsiteX8" fmla="*/ 0 w 9144000"/>
              <a:gd name="connsiteY8" fmla="*/ 3783806 h 4100517"/>
              <a:gd name="connsiteX9" fmla="*/ 0 w 9144000"/>
              <a:gd name="connsiteY9" fmla="*/ 0 h 4100517"/>
              <a:gd name="connsiteX0" fmla="*/ 0 w 9144000"/>
              <a:gd name="connsiteY0" fmla="*/ 0 h 4021977"/>
              <a:gd name="connsiteX1" fmla="*/ 9144000 w 9144000"/>
              <a:gd name="connsiteY1" fmla="*/ 0 h 4021977"/>
              <a:gd name="connsiteX2" fmla="*/ 9144000 w 9144000"/>
              <a:gd name="connsiteY2" fmla="*/ 3783806 h 4021977"/>
              <a:gd name="connsiteX3" fmla="*/ 945356 w 9144000"/>
              <a:gd name="connsiteY3" fmla="*/ 3786189 h 4021977"/>
              <a:gd name="connsiteX4" fmla="*/ 850106 w 9144000"/>
              <a:gd name="connsiteY4" fmla="*/ 3974305 h 4021977"/>
              <a:gd name="connsiteX5" fmla="*/ 807242 w 9144000"/>
              <a:gd name="connsiteY5" fmla="*/ 4021931 h 4021977"/>
              <a:gd name="connsiteX6" fmla="*/ 766763 w 9144000"/>
              <a:gd name="connsiteY6" fmla="*/ 3983830 h 4021977"/>
              <a:gd name="connsiteX7" fmla="*/ 666750 w 9144000"/>
              <a:gd name="connsiteY7" fmla="*/ 3781425 h 4021977"/>
              <a:gd name="connsiteX8" fmla="*/ 0 w 9144000"/>
              <a:gd name="connsiteY8" fmla="*/ 3783806 h 4021977"/>
              <a:gd name="connsiteX9" fmla="*/ 0 w 9144000"/>
              <a:gd name="connsiteY9" fmla="*/ 0 h 4021977"/>
              <a:gd name="connsiteX0" fmla="*/ 0 w 9144000"/>
              <a:gd name="connsiteY0" fmla="*/ 0 h 4022430"/>
              <a:gd name="connsiteX1" fmla="*/ 9144000 w 9144000"/>
              <a:gd name="connsiteY1" fmla="*/ 0 h 4022430"/>
              <a:gd name="connsiteX2" fmla="*/ 9144000 w 9144000"/>
              <a:gd name="connsiteY2" fmla="*/ 3783806 h 4022430"/>
              <a:gd name="connsiteX3" fmla="*/ 945356 w 9144000"/>
              <a:gd name="connsiteY3" fmla="*/ 3786189 h 4022430"/>
              <a:gd name="connsiteX4" fmla="*/ 850106 w 9144000"/>
              <a:gd name="connsiteY4" fmla="*/ 3974305 h 4022430"/>
              <a:gd name="connsiteX5" fmla="*/ 807242 w 9144000"/>
              <a:gd name="connsiteY5" fmla="*/ 4021931 h 4022430"/>
              <a:gd name="connsiteX6" fmla="*/ 766763 w 9144000"/>
              <a:gd name="connsiteY6" fmla="*/ 3983830 h 4022430"/>
              <a:gd name="connsiteX7" fmla="*/ 666750 w 9144000"/>
              <a:gd name="connsiteY7" fmla="*/ 3781425 h 4022430"/>
              <a:gd name="connsiteX8" fmla="*/ 0 w 9144000"/>
              <a:gd name="connsiteY8" fmla="*/ 3783806 h 4022430"/>
              <a:gd name="connsiteX9" fmla="*/ 0 w 9144000"/>
              <a:gd name="connsiteY9" fmla="*/ 0 h 4022430"/>
              <a:gd name="connsiteX0" fmla="*/ 0 w 9144000"/>
              <a:gd name="connsiteY0" fmla="*/ 0 h 4022430"/>
              <a:gd name="connsiteX1" fmla="*/ 9144000 w 9144000"/>
              <a:gd name="connsiteY1" fmla="*/ 0 h 4022430"/>
              <a:gd name="connsiteX2" fmla="*/ 9144000 w 9144000"/>
              <a:gd name="connsiteY2" fmla="*/ 3783806 h 4022430"/>
              <a:gd name="connsiteX3" fmla="*/ 945356 w 9144000"/>
              <a:gd name="connsiteY3" fmla="*/ 3786189 h 4022430"/>
              <a:gd name="connsiteX4" fmla="*/ 850106 w 9144000"/>
              <a:gd name="connsiteY4" fmla="*/ 3974305 h 4022430"/>
              <a:gd name="connsiteX5" fmla="*/ 807242 w 9144000"/>
              <a:gd name="connsiteY5" fmla="*/ 4021931 h 4022430"/>
              <a:gd name="connsiteX6" fmla="*/ 766763 w 9144000"/>
              <a:gd name="connsiteY6" fmla="*/ 3983830 h 4022430"/>
              <a:gd name="connsiteX7" fmla="*/ 666750 w 9144000"/>
              <a:gd name="connsiteY7" fmla="*/ 3781425 h 4022430"/>
              <a:gd name="connsiteX8" fmla="*/ 0 w 9144000"/>
              <a:gd name="connsiteY8" fmla="*/ 3783806 h 4022430"/>
              <a:gd name="connsiteX9" fmla="*/ 0 w 9144000"/>
              <a:gd name="connsiteY9" fmla="*/ 0 h 4022430"/>
              <a:gd name="connsiteX0" fmla="*/ 0 w 9144000"/>
              <a:gd name="connsiteY0" fmla="*/ 0 h 4024744"/>
              <a:gd name="connsiteX1" fmla="*/ 9144000 w 9144000"/>
              <a:gd name="connsiteY1" fmla="*/ 0 h 4024744"/>
              <a:gd name="connsiteX2" fmla="*/ 9144000 w 9144000"/>
              <a:gd name="connsiteY2" fmla="*/ 3783806 h 4024744"/>
              <a:gd name="connsiteX3" fmla="*/ 945356 w 9144000"/>
              <a:gd name="connsiteY3" fmla="*/ 3786189 h 4024744"/>
              <a:gd name="connsiteX4" fmla="*/ 850106 w 9144000"/>
              <a:gd name="connsiteY4" fmla="*/ 3974305 h 4024744"/>
              <a:gd name="connsiteX5" fmla="*/ 804860 w 9144000"/>
              <a:gd name="connsiteY5" fmla="*/ 4024313 h 4024744"/>
              <a:gd name="connsiteX6" fmla="*/ 766763 w 9144000"/>
              <a:gd name="connsiteY6" fmla="*/ 3983830 h 4024744"/>
              <a:gd name="connsiteX7" fmla="*/ 666750 w 9144000"/>
              <a:gd name="connsiteY7" fmla="*/ 3781425 h 4024744"/>
              <a:gd name="connsiteX8" fmla="*/ 0 w 9144000"/>
              <a:gd name="connsiteY8" fmla="*/ 3783806 h 4024744"/>
              <a:gd name="connsiteX9" fmla="*/ 0 w 9144000"/>
              <a:gd name="connsiteY9" fmla="*/ 0 h 4024744"/>
              <a:gd name="connsiteX0" fmla="*/ 0 w 9144000"/>
              <a:gd name="connsiteY0" fmla="*/ 0 h 4024342"/>
              <a:gd name="connsiteX1" fmla="*/ 9144000 w 9144000"/>
              <a:gd name="connsiteY1" fmla="*/ 0 h 4024342"/>
              <a:gd name="connsiteX2" fmla="*/ 9144000 w 9144000"/>
              <a:gd name="connsiteY2" fmla="*/ 3783806 h 4024342"/>
              <a:gd name="connsiteX3" fmla="*/ 945356 w 9144000"/>
              <a:gd name="connsiteY3" fmla="*/ 3786189 h 4024342"/>
              <a:gd name="connsiteX4" fmla="*/ 850106 w 9144000"/>
              <a:gd name="connsiteY4" fmla="*/ 3974305 h 4024342"/>
              <a:gd name="connsiteX5" fmla="*/ 804860 w 9144000"/>
              <a:gd name="connsiteY5" fmla="*/ 4024313 h 4024342"/>
              <a:gd name="connsiteX6" fmla="*/ 766763 w 9144000"/>
              <a:gd name="connsiteY6" fmla="*/ 3983830 h 4024342"/>
              <a:gd name="connsiteX7" fmla="*/ 666750 w 9144000"/>
              <a:gd name="connsiteY7" fmla="*/ 3781425 h 4024342"/>
              <a:gd name="connsiteX8" fmla="*/ 0 w 9144000"/>
              <a:gd name="connsiteY8" fmla="*/ 3783806 h 4024342"/>
              <a:gd name="connsiteX9" fmla="*/ 0 w 9144000"/>
              <a:gd name="connsiteY9" fmla="*/ 0 h 4024342"/>
              <a:gd name="connsiteX0" fmla="*/ 0 w 9144000"/>
              <a:gd name="connsiteY0" fmla="*/ 0 h 4024342"/>
              <a:gd name="connsiteX1" fmla="*/ 9144000 w 9144000"/>
              <a:gd name="connsiteY1" fmla="*/ 0 h 4024342"/>
              <a:gd name="connsiteX2" fmla="*/ 9144000 w 9144000"/>
              <a:gd name="connsiteY2" fmla="*/ 3783806 h 4024342"/>
              <a:gd name="connsiteX3" fmla="*/ 945356 w 9144000"/>
              <a:gd name="connsiteY3" fmla="*/ 3786189 h 4024342"/>
              <a:gd name="connsiteX4" fmla="*/ 850106 w 9144000"/>
              <a:gd name="connsiteY4" fmla="*/ 3974305 h 4024342"/>
              <a:gd name="connsiteX5" fmla="*/ 804860 w 9144000"/>
              <a:gd name="connsiteY5" fmla="*/ 4024313 h 4024342"/>
              <a:gd name="connsiteX6" fmla="*/ 766763 w 9144000"/>
              <a:gd name="connsiteY6" fmla="*/ 3983830 h 4024342"/>
              <a:gd name="connsiteX7" fmla="*/ 666750 w 9144000"/>
              <a:gd name="connsiteY7" fmla="*/ 3781425 h 4024342"/>
              <a:gd name="connsiteX8" fmla="*/ 0 w 9144000"/>
              <a:gd name="connsiteY8" fmla="*/ 3783806 h 4024342"/>
              <a:gd name="connsiteX9" fmla="*/ 0 w 9144000"/>
              <a:gd name="connsiteY9" fmla="*/ 0 h 4024342"/>
              <a:gd name="connsiteX0" fmla="*/ 0 w 9144000"/>
              <a:gd name="connsiteY0" fmla="*/ 0 h 4024784"/>
              <a:gd name="connsiteX1" fmla="*/ 9144000 w 9144000"/>
              <a:gd name="connsiteY1" fmla="*/ 0 h 4024784"/>
              <a:gd name="connsiteX2" fmla="*/ 9144000 w 9144000"/>
              <a:gd name="connsiteY2" fmla="*/ 3783806 h 4024784"/>
              <a:gd name="connsiteX3" fmla="*/ 945356 w 9144000"/>
              <a:gd name="connsiteY3" fmla="*/ 3786189 h 4024784"/>
              <a:gd name="connsiteX4" fmla="*/ 850106 w 9144000"/>
              <a:gd name="connsiteY4" fmla="*/ 3974305 h 4024784"/>
              <a:gd name="connsiteX5" fmla="*/ 804860 w 9144000"/>
              <a:gd name="connsiteY5" fmla="*/ 4024313 h 4024784"/>
              <a:gd name="connsiteX6" fmla="*/ 766763 w 9144000"/>
              <a:gd name="connsiteY6" fmla="*/ 3983830 h 4024784"/>
              <a:gd name="connsiteX7" fmla="*/ 666750 w 9144000"/>
              <a:gd name="connsiteY7" fmla="*/ 3781425 h 4024784"/>
              <a:gd name="connsiteX8" fmla="*/ 0 w 9144000"/>
              <a:gd name="connsiteY8" fmla="*/ 3783806 h 4024784"/>
              <a:gd name="connsiteX9" fmla="*/ 0 w 9144000"/>
              <a:gd name="connsiteY9" fmla="*/ 0 h 4024784"/>
              <a:gd name="connsiteX0" fmla="*/ 0 w 9144000"/>
              <a:gd name="connsiteY0" fmla="*/ 0 h 4024784"/>
              <a:gd name="connsiteX1" fmla="*/ 9144000 w 9144000"/>
              <a:gd name="connsiteY1" fmla="*/ 0 h 4024784"/>
              <a:gd name="connsiteX2" fmla="*/ 9144000 w 9144000"/>
              <a:gd name="connsiteY2" fmla="*/ 3783806 h 4024784"/>
              <a:gd name="connsiteX3" fmla="*/ 942975 w 9144000"/>
              <a:gd name="connsiteY3" fmla="*/ 3788570 h 4024784"/>
              <a:gd name="connsiteX4" fmla="*/ 850106 w 9144000"/>
              <a:gd name="connsiteY4" fmla="*/ 3974305 h 4024784"/>
              <a:gd name="connsiteX5" fmla="*/ 804860 w 9144000"/>
              <a:gd name="connsiteY5" fmla="*/ 4024313 h 4024784"/>
              <a:gd name="connsiteX6" fmla="*/ 766763 w 9144000"/>
              <a:gd name="connsiteY6" fmla="*/ 3983830 h 4024784"/>
              <a:gd name="connsiteX7" fmla="*/ 666750 w 9144000"/>
              <a:gd name="connsiteY7" fmla="*/ 3781425 h 4024784"/>
              <a:gd name="connsiteX8" fmla="*/ 0 w 9144000"/>
              <a:gd name="connsiteY8" fmla="*/ 3783806 h 4024784"/>
              <a:gd name="connsiteX9" fmla="*/ 0 w 9144000"/>
              <a:gd name="connsiteY9" fmla="*/ 0 h 4024784"/>
              <a:gd name="connsiteX0" fmla="*/ 0 w 9144000"/>
              <a:gd name="connsiteY0" fmla="*/ 0 h 4024870"/>
              <a:gd name="connsiteX1" fmla="*/ 9144000 w 9144000"/>
              <a:gd name="connsiteY1" fmla="*/ 0 h 4024870"/>
              <a:gd name="connsiteX2" fmla="*/ 9144000 w 9144000"/>
              <a:gd name="connsiteY2" fmla="*/ 3783806 h 4024870"/>
              <a:gd name="connsiteX3" fmla="*/ 942975 w 9144000"/>
              <a:gd name="connsiteY3" fmla="*/ 3788570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6750 w 9144000"/>
              <a:gd name="connsiteY7" fmla="*/ 3781425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83806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6750 w 9144000"/>
              <a:gd name="connsiteY7" fmla="*/ 3781425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83806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9131 w 9144000"/>
              <a:gd name="connsiteY7" fmla="*/ 3786188 h 4024870"/>
              <a:gd name="connsiteX8" fmla="*/ 0 w 9144000"/>
              <a:gd name="connsiteY8" fmla="*/ 3783806 h 4024870"/>
              <a:gd name="connsiteX9" fmla="*/ 0 w 9144000"/>
              <a:gd name="connsiteY9" fmla="*/ 0 h 4024870"/>
              <a:gd name="connsiteX0" fmla="*/ 0 w 9144000"/>
              <a:gd name="connsiteY0" fmla="*/ 0 h 4024870"/>
              <a:gd name="connsiteX1" fmla="*/ 9144000 w 9144000"/>
              <a:gd name="connsiteY1" fmla="*/ 0 h 4024870"/>
              <a:gd name="connsiteX2" fmla="*/ 9144000 w 9144000"/>
              <a:gd name="connsiteY2" fmla="*/ 3790950 h 4024870"/>
              <a:gd name="connsiteX3" fmla="*/ 940594 w 9144000"/>
              <a:gd name="connsiteY3" fmla="*/ 3786188 h 4024870"/>
              <a:gd name="connsiteX4" fmla="*/ 850106 w 9144000"/>
              <a:gd name="connsiteY4" fmla="*/ 3971924 h 4024870"/>
              <a:gd name="connsiteX5" fmla="*/ 804860 w 9144000"/>
              <a:gd name="connsiteY5" fmla="*/ 4024313 h 4024870"/>
              <a:gd name="connsiteX6" fmla="*/ 766763 w 9144000"/>
              <a:gd name="connsiteY6" fmla="*/ 3983830 h 4024870"/>
              <a:gd name="connsiteX7" fmla="*/ 669131 w 9144000"/>
              <a:gd name="connsiteY7" fmla="*/ 3786188 h 4024870"/>
              <a:gd name="connsiteX8" fmla="*/ 0 w 9144000"/>
              <a:gd name="connsiteY8" fmla="*/ 3783806 h 4024870"/>
              <a:gd name="connsiteX9" fmla="*/ 0 w 9144000"/>
              <a:gd name="connsiteY9" fmla="*/ 0 h 4024870"/>
              <a:gd name="connsiteX0" fmla="*/ 0 w 9144000"/>
              <a:gd name="connsiteY0" fmla="*/ 0 h 4079133"/>
              <a:gd name="connsiteX1" fmla="*/ 9144000 w 9144000"/>
              <a:gd name="connsiteY1" fmla="*/ 0 h 4079133"/>
              <a:gd name="connsiteX2" fmla="*/ 9144000 w 9144000"/>
              <a:gd name="connsiteY2" fmla="*/ 3790950 h 4079133"/>
              <a:gd name="connsiteX3" fmla="*/ 940594 w 9144000"/>
              <a:gd name="connsiteY3" fmla="*/ 3786188 h 4079133"/>
              <a:gd name="connsiteX4" fmla="*/ 850106 w 9144000"/>
              <a:gd name="connsiteY4" fmla="*/ 3971924 h 4079133"/>
              <a:gd name="connsiteX5" fmla="*/ 804860 w 9144000"/>
              <a:gd name="connsiteY5" fmla="*/ 4079082 h 4079133"/>
              <a:gd name="connsiteX6" fmla="*/ 766763 w 9144000"/>
              <a:gd name="connsiteY6" fmla="*/ 3983830 h 4079133"/>
              <a:gd name="connsiteX7" fmla="*/ 669131 w 9144000"/>
              <a:gd name="connsiteY7" fmla="*/ 3786188 h 4079133"/>
              <a:gd name="connsiteX8" fmla="*/ 0 w 9144000"/>
              <a:gd name="connsiteY8" fmla="*/ 3783806 h 4079133"/>
              <a:gd name="connsiteX9" fmla="*/ 0 w 9144000"/>
              <a:gd name="connsiteY9" fmla="*/ 0 h 4079133"/>
              <a:gd name="connsiteX0" fmla="*/ 0 w 9144000"/>
              <a:gd name="connsiteY0" fmla="*/ 0 h 4079133"/>
              <a:gd name="connsiteX1" fmla="*/ 9144000 w 9144000"/>
              <a:gd name="connsiteY1" fmla="*/ 0 h 4079133"/>
              <a:gd name="connsiteX2" fmla="*/ 9144000 w 9144000"/>
              <a:gd name="connsiteY2" fmla="*/ 3790950 h 4079133"/>
              <a:gd name="connsiteX3" fmla="*/ 940594 w 9144000"/>
              <a:gd name="connsiteY3" fmla="*/ 3786188 h 4079133"/>
              <a:gd name="connsiteX4" fmla="*/ 850106 w 9144000"/>
              <a:gd name="connsiteY4" fmla="*/ 3971924 h 4079133"/>
              <a:gd name="connsiteX5" fmla="*/ 804860 w 9144000"/>
              <a:gd name="connsiteY5" fmla="*/ 4079082 h 4079133"/>
              <a:gd name="connsiteX6" fmla="*/ 766763 w 9144000"/>
              <a:gd name="connsiteY6" fmla="*/ 3983830 h 4079133"/>
              <a:gd name="connsiteX7" fmla="*/ 669131 w 9144000"/>
              <a:gd name="connsiteY7" fmla="*/ 3786188 h 4079133"/>
              <a:gd name="connsiteX8" fmla="*/ 0 w 9144000"/>
              <a:gd name="connsiteY8" fmla="*/ 3783806 h 4079133"/>
              <a:gd name="connsiteX9" fmla="*/ 0 w 9144000"/>
              <a:gd name="connsiteY9" fmla="*/ 0 h 407913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0097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2693"/>
              <a:gd name="connsiteX1" fmla="*/ 9144000 w 9144000"/>
              <a:gd name="connsiteY1" fmla="*/ 0 h 4022693"/>
              <a:gd name="connsiteX2" fmla="*/ 9144000 w 9144000"/>
              <a:gd name="connsiteY2" fmla="*/ 3790950 h 4022693"/>
              <a:gd name="connsiteX3" fmla="*/ 940594 w 9144000"/>
              <a:gd name="connsiteY3" fmla="*/ 3786188 h 4022693"/>
              <a:gd name="connsiteX4" fmla="*/ 850106 w 9144000"/>
              <a:gd name="connsiteY4" fmla="*/ 3971924 h 4022693"/>
              <a:gd name="connsiteX5" fmla="*/ 804860 w 9144000"/>
              <a:gd name="connsiteY5" fmla="*/ 4021932 h 4022693"/>
              <a:gd name="connsiteX6" fmla="*/ 766763 w 9144000"/>
              <a:gd name="connsiteY6" fmla="*/ 3983830 h 4022693"/>
              <a:gd name="connsiteX7" fmla="*/ 669131 w 9144000"/>
              <a:gd name="connsiteY7" fmla="*/ 3786188 h 4022693"/>
              <a:gd name="connsiteX8" fmla="*/ 0 w 9144000"/>
              <a:gd name="connsiteY8" fmla="*/ 3783806 h 4022693"/>
              <a:gd name="connsiteX9" fmla="*/ 0 w 9144000"/>
              <a:gd name="connsiteY9" fmla="*/ 0 h 4022693"/>
              <a:gd name="connsiteX0" fmla="*/ 0 w 9144000"/>
              <a:gd name="connsiteY0" fmla="*/ 0 h 4021943"/>
              <a:gd name="connsiteX1" fmla="*/ 9144000 w 9144000"/>
              <a:gd name="connsiteY1" fmla="*/ 0 h 4021943"/>
              <a:gd name="connsiteX2" fmla="*/ 9144000 w 9144000"/>
              <a:gd name="connsiteY2" fmla="*/ 3790950 h 4021943"/>
              <a:gd name="connsiteX3" fmla="*/ 940594 w 9144000"/>
              <a:gd name="connsiteY3" fmla="*/ 3786188 h 4021943"/>
              <a:gd name="connsiteX4" fmla="*/ 850106 w 9144000"/>
              <a:gd name="connsiteY4" fmla="*/ 3971924 h 4021943"/>
              <a:gd name="connsiteX5" fmla="*/ 804860 w 9144000"/>
              <a:gd name="connsiteY5" fmla="*/ 4021932 h 4021943"/>
              <a:gd name="connsiteX6" fmla="*/ 766763 w 9144000"/>
              <a:gd name="connsiteY6" fmla="*/ 3983830 h 4021943"/>
              <a:gd name="connsiteX7" fmla="*/ 669131 w 9144000"/>
              <a:gd name="connsiteY7" fmla="*/ 3786188 h 4021943"/>
              <a:gd name="connsiteX8" fmla="*/ 0 w 9144000"/>
              <a:gd name="connsiteY8" fmla="*/ 3783806 h 4021943"/>
              <a:gd name="connsiteX9" fmla="*/ 0 w 9144000"/>
              <a:gd name="connsiteY9" fmla="*/ 0 h 4021943"/>
              <a:gd name="connsiteX0" fmla="*/ 0 w 9144000"/>
              <a:gd name="connsiteY0" fmla="*/ 0 h 4021943"/>
              <a:gd name="connsiteX1" fmla="*/ 9144000 w 9144000"/>
              <a:gd name="connsiteY1" fmla="*/ 0 h 4021943"/>
              <a:gd name="connsiteX2" fmla="*/ 9144000 w 9144000"/>
              <a:gd name="connsiteY2" fmla="*/ 3790950 h 4021943"/>
              <a:gd name="connsiteX3" fmla="*/ 940594 w 9144000"/>
              <a:gd name="connsiteY3" fmla="*/ 3786188 h 4021943"/>
              <a:gd name="connsiteX4" fmla="*/ 850106 w 9144000"/>
              <a:gd name="connsiteY4" fmla="*/ 3971924 h 4021943"/>
              <a:gd name="connsiteX5" fmla="*/ 804860 w 9144000"/>
              <a:gd name="connsiteY5" fmla="*/ 4021932 h 4021943"/>
              <a:gd name="connsiteX6" fmla="*/ 766763 w 9144000"/>
              <a:gd name="connsiteY6" fmla="*/ 3983830 h 4021943"/>
              <a:gd name="connsiteX7" fmla="*/ 669131 w 9144000"/>
              <a:gd name="connsiteY7" fmla="*/ 3786188 h 4021943"/>
              <a:gd name="connsiteX8" fmla="*/ 0 w 9144000"/>
              <a:gd name="connsiteY8" fmla="*/ 3783806 h 4021943"/>
              <a:gd name="connsiteX9" fmla="*/ 0 w 9144000"/>
              <a:gd name="connsiteY9" fmla="*/ 0 h 4021943"/>
              <a:gd name="connsiteX0" fmla="*/ 0 w 9144000"/>
              <a:gd name="connsiteY0" fmla="*/ 0 h 4021932"/>
              <a:gd name="connsiteX1" fmla="*/ 9144000 w 9144000"/>
              <a:gd name="connsiteY1" fmla="*/ 0 h 4021932"/>
              <a:gd name="connsiteX2" fmla="*/ 9144000 w 9144000"/>
              <a:gd name="connsiteY2" fmla="*/ 3790950 h 4021932"/>
              <a:gd name="connsiteX3" fmla="*/ 940594 w 9144000"/>
              <a:gd name="connsiteY3" fmla="*/ 3786188 h 4021932"/>
              <a:gd name="connsiteX4" fmla="*/ 850106 w 9144000"/>
              <a:gd name="connsiteY4" fmla="*/ 3971924 h 4021932"/>
              <a:gd name="connsiteX5" fmla="*/ 804860 w 9144000"/>
              <a:gd name="connsiteY5" fmla="*/ 4021932 h 4021932"/>
              <a:gd name="connsiteX6" fmla="*/ 762000 w 9144000"/>
              <a:gd name="connsiteY6" fmla="*/ 3971923 h 4021932"/>
              <a:gd name="connsiteX7" fmla="*/ 669131 w 9144000"/>
              <a:gd name="connsiteY7" fmla="*/ 3786188 h 4021932"/>
              <a:gd name="connsiteX8" fmla="*/ 0 w 9144000"/>
              <a:gd name="connsiteY8" fmla="*/ 3783806 h 4021932"/>
              <a:gd name="connsiteX9" fmla="*/ 0 w 9144000"/>
              <a:gd name="connsiteY9" fmla="*/ 0 h 4021932"/>
              <a:gd name="connsiteX0" fmla="*/ 0 w 9144000"/>
              <a:gd name="connsiteY0" fmla="*/ 0 h 4021932"/>
              <a:gd name="connsiteX1" fmla="*/ 9144000 w 9144000"/>
              <a:gd name="connsiteY1" fmla="*/ 0 h 4021932"/>
              <a:gd name="connsiteX2" fmla="*/ 9144000 w 9144000"/>
              <a:gd name="connsiteY2" fmla="*/ 3790950 h 4021932"/>
              <a:gd name="connsiteX3" fmla="*/ 940594 w 9144000"/>
              <a:gd name="connsiteY3" fmla="*/ 3786188 h 4021932"/>
              <a:gd name="connsiteX4" fmla="*/ 850106 w 9144000"/>
              <a:gd name="connsiteY4" fmla="*/ 3971924 h 4021932"/>
              <a:gd name="connsiteX5" fmla="*/ 804860 w 9144000"/>
              <a:gd name="connsiteY5" fmla="*/ 4021932 h 4021932"/>
              <a:gd name="connsiteX6" fmla="*/ 762000 w 9144000"/>
              <a:gd name="connsiteY6" fmla="*/ 3971923 h 4021932"/>
              <a:gd name="connsiteX7" fmla="*/ 669131 w 9144000"/>
              <a:gd name="connsiteY7" fmla="*/ 3786188 h 4021932"/>
              <a:gd name="connsiteX8" fmla="*/ 0 w 9144000"/>
              <a:gd name="connsiteY8" fmla="*/ 3783806 h 4021932"/>
              <a:gd name="connsiteX9" fmla="*/ 0 w 9144000"/>
              <a:gd name="connsiteY9" fmla="*/ 0 h 402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4021932">
                <a:moveTo>
                  <a:pt x="0" y="0"/>
                </a:moveTo>
                <a:lnTo>
                  <a:pt x="9144000" y="0"/>
                </a:lnTo>
                <a:lnTo>
                  <a:pt x="9144000" y="3790950"/>
                </a:lnTo>
                <a:lnTo>
                  <a:pt x="940594" y="3786188"/>
                </a:lnTo>
                <a:cubicBezTo>
                  <a:pt x="897334" y="3870326"/>
                  <a:pt x="872728" y="3931443"/>
                  <a:pt x="850106" y="3971924"/>
                </a:cubicBezTo>
                <a:cubicBezTo>
                  <a:pt x="827484" y="4012405"/>
                  <a:pt x="819544" y="4021932"/>
                  <a:pt x="804860" y="4021932"/>
                </a:cubicBezTo>
                <a:cubicBezTo>
                  <a:pt x="790176" y="4021932"/>
                  <a:pt x="778668" y="4001292"/>
                  <a:pt x="762000" y="3971923"/>
                </a:cubicBezTo>
                <a:cubicBezTo>
                  <a:pt x="738188" y="3930648"/>
                  <a:pt x="711200" y="3876675"/>
                  <a:pt x="669131" y="3786188"/>
                </a:cubicBezTo>
                <a:lnTo>
                  <a:pt x="0" y="3783806"/>
                </a:lnTo>
                <a:lnTo>
                  <a:pt x="0" y="0"/>
                </a:lnTo>
                <a:close/>
              </a:path>
            </a:pathLst>
          </a:custGeom>
        </p:spPr>
        <p:txBody>
          <a:bodyPr anchor="ctr" anchorCtr="0"/>
          <a:lstStyle>
            <a:lvl1pPr marL="0" indent="0" algn="ctr">
              <a:buNone/>
              <a:defRPr/>
            </a:lvl1pPr>
          </a:lstStyle>
          <a:p>
            <a:r>
              <a:rPr lang="en-US" smtClean="0"/>
              <a:t>Click icon to add picture</a:t>
            </a:r>
            <a:endParaRPr lang="en-US" dirty="0"/>
          </a:p>
        </p:txBody>
      </p:sp>
      <p:sp>
        <p:nvSpPr>
          <p:cNvPr id="4" name="TextBox 3"/>
          <p:cNvSpPr txBox="1"/>
          <p:nvPr userDrawn="1"/>
        </p:nvSpPr>
        <p:spPr>
          <a:xfrm>
            <a:off x="597655" y="4091570"/>
            <a:ext cx="3274130" cy="553998"/>
          </a:xfrm>
          <a:prstGeom prst="rect">
            <a:avLst/>
          </a:prstGeom>
          <a:noFill/>
        </p:spPr>
        <p:txBody>
          <a:bodyPr wrap="square" rtlCol="0">
            <a:spAutoFit/>
          </a:bodyPr>
          <a:lstStyle/>
          <a:p>
            <a:r>
              <a:rPr lang="en-US" sz="3000" b="1" dirty="0">
                <a:solidFill>
                  <a:srgbClr val="FFFFFF"/>
                </a:solidFill>
                <a:latin typeface="+mj-lt"/>
              </a:rPr>
              <a:t>THANK</a:t>
            </a:r>
            <a:r>
              <a:rPr lang="en-US" sz="3000" b="1" baseline="0" dirty="0">
                <a:solidFill>
                  <a:srgbClr val="FFFFFF"/>
                </a:solidFill>
                <a:latin typeface="+mj-lt"/>
              </a:rPr>
              <a:t> YOU</a:t>
            </a:r>
            <a:endParaRPr lang="en-US" sz="3000" b="1" dirty="0">
              <a:solidFill>
                <a:srgbClr val="FFFFFF"/>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7600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 Id="rId11"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25603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199" y="786384"/>
            <a:ext cx="8229600" cy="313932"/>
          </a:xfrm>
          <a:prstGeom prst="rect">
            <a:avLst/>
          </a:prstGeom>
        </p:spPr>
        <p:txBody>
          <a:bodyPr vert="horz" lIns="0" tIns="0" rIns="0" bIns="0" rtlCol="0" anchor="b" anchorCtr="0">
            <a:noAutofit/>
          </a:bodyPr>
          <a:lstStyle/>
          <a:p>
            <a:pPr lvl="0"/>
            <a:r>
              <a:rPr lang="en-US" smtClean="0"/>
              <a:t>Click to edit Master title style</a:t>
            </a:r>
            <a:endParaRPr lang="en-US" dirty="0"/>
          </a:p>
        </p:txBody>
      </p:sp>
      <p:sp>
        <p:nvSpPr>
          <p:cNvPr id="3" name="Text Placeholder 2"/>
          <p:cNvSpPr>
            <a:spLocks noGrp="1"/>
          </p:cNvSpPr>
          <p:nvPr>
            <p:ph type="body" idx="1"/>
          </p:nvPr>
        </p:nvSpPr>
        <p:spPr>
          <a:xfrm>
            <a:off x="457200" y="1338016"/>
            <a:ext cx="8229599" cy="301420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3"/>
          </p:nvPr>
        </p:nvSpPr>
        <p:spPr>
          <a:xfrm>
            <a:off x="769947" y="4850808"/>
            <a:ext cx="3387817" cy="123111"/>
          </a:xfrm>
          <a:prstGeom prst="rect">
            <a:avLst/>
          </a:prstGeom>
        </p:spPr>
        <p:txBody>
          <a:bodyPr vert="horz" wrap="square" lIns="0" tIns="0" rIns="0" bIns="0" rtlCol="0" anchor="ctr">
            <a:spAutoFit/>
          </a:bodyPr>
          <a:lstStyle>
            <a:lvl1pPr algn="l">
              <a:defRPr sz="800">
                <a:solidFill>
                  <a:schemeClr val="tx1"/>
                </a:solidFill>
              </a:defRPr>
            </a:lvl1pPr>
          </a:lstStyle>
          <a:p>
            <a:r>
              <a:rPr lang="en-US" dirty="0"/>
              <a:t>Division Name or Footer</a:t>
            </a:r>
          </a:p>
        </p:txBody>
      </p:sp>
      <p:sp>
        <p:nvSpPr>
          <p:cNvPr id="10" name="Slide Number Placeholder 5"/>
          <p:cNvSpPr>
            <a:spLocks noGrp="1"/>
          </p:cNvSpPr>
          <p:nvPr>
            <p:ph type="sldNum" sz="quarter" idx="4"/>
          </p:nvPr>
        </p:nvSpPr>
        <p:spPr>
          <a:xfrm>
            <a:off x="457200" y="4843276"/>
            <a:ext cx="254719" cy="123111"/>
          </a:xfrm>
          <a:prstGeom prst="rect">
            <a:avLst/>
          </a:prstGeom>
        </p:spPr>
        <p:txBody>
          <a:bodyPr vert="horz" wrap="square" lIns="0" tIns="0" rIns="0" bIns="0" rtlCol="0" anchor="ctr">
            <a:spAutoFit/>
          </a:bodyPr>
          <a:lstStyle>
            <a:lvl1pPr algn="l">
              <a:defRPr sz="800">
                <a:solidFill>
                  <a:schemeClr val="tx1"/>
                </a:solidFill>
              </a:defRPr>
            </a:lvl1pPr>
          </a:lstStyle>
          <a:p>
            <a:fld id="{7FEEEA1A-CB49-3744-AA40-B896987410F9}" type="slidenum">
              <a:rPr lang="en-US" smtClean="0"/>
              <a:pPr/>
              <a:t>‹#›</a:t>
            </a:fld>
            <a:endParaRPr lang="en-US" dirty="0"/>
          </a:p>
        </p:txBody>
      </p:sp>
      <p:sp>
        <p:nvSpPr>
          <p:cNvPr id="11" name="Freeform 5"/>
          <p:cNvSpPr>
            <a:spLocks noEditPoints="1"/>
          </p:cNvSpPr>
          <p:nvPr/>
        </p:nvSpPr>
        <p:spPr bwMode="auto">
          <a:xfrm>
            <a:off x="7919867" y="4622419"/>
            <a:ext cx="766764" cy="334835"/>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5546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6" r:id="rId8"/>
    <p:sldLayoutId id="2147483684" r:id="rId9"/>
    <p:sldLayoutId id="2147483687" r:id="rId10"/>
    <p:sldLayoutId id="2147483802" r:id="rId11"/>
    <p:sldLayoutId id="2147483803" r:id="rId12"/>
    <p:sldLayoutId id="2147483804" r:id="rId13"/>
  </p:sldLayoutIdLst>
  <p:hf hdr="0" dt="0"/>
  <p:txStyles>
    <p:titleStyle>
      <a:lvl1pPr algn="l" defTabSz="342900" rtl="0" eaLnBrk="1" latinLnBrk="0" hangingPunct="1">
        <a:lnSpc>
          <a:spcPct val="85000"/>
        </a:lnSpc>
        <a:spcBef>
          <a:spcPct val="0"/>
        </a:spcBef>
        <a:buNone/>
        <a:defRPr lang="en-US" sz="2400" b="1" i="0" kern="1200" cap="none" dirty="0">
          <a:solidFill>
            <a:schemeClr val="tx2"/>
          </a:solidFill>
          <a:latin typeface="+mj-lt"/>
          <a:ea typeface="+mj-ea"/>
          <a:cs typeface="+mj-cs"/>
        </a:defRPr>
      </a:lvl1pPr>
    </p:titleStyle>
    <p:bodyStyle>
      <a:lvl1pPr marL="230188" indent="-230188" algn="l" defTabSz="342900"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7200" indent="-231775" algn="l" defTabSz="342900"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4213" indent="-228600"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4400" indent="-230188" algn="l" defTabSz="342900"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4588" indent="-230188" algn="l" defTabSz="342900"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p="http://schemas.openxmlformats.org/presentationml/2006/main" xmlns:r="http://schemas.openxmlformats.org/officeDocument/2006/relationships" xmlns:a="http://schemas.openxmlformats.org/drawingml/2006/main">
        <p15:guide id="1" orient="horz" pos="972" userDrawn="1">
          <p15:clr>
            <a:srgbClr val="F26B43"/>
          </p15:clr>
        </p15:guide>
        <p15:guide id="2" pos="5472" userDrawn="1">
          <p15:clr>
            <a:srgbClr val="F26B43"/>
          </p15:clr>
        </p15:guide>
        <p15:guide id="3" orient="horz" pos="492" userDrawn="1">
          <p15:clr>
            <a:srgbClr val="F26B43"/>
          </p15:clr>
        </p15:guide>
        <p15:guide id="4" pos="288" userDrawn="1">
          <p15:clr>
            <a:srgbClr val="F26B43"/>
          </p15:clr>
        </p15:guide>
        <p15:guide id="5" orient="horz" pos="27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04" tIns="45652" rIns="91304" bIns="45652" rtlCol="0" anchor="ctr"/>
          <a:lstStyle/>
          <a:p>
            <a:pPr algn="ctr" defTabSz="456374"/>
            <a:endParaRPr lang="en-US" dirty="0">
              <a:solidFill>
                <a:srgbClr val="FFFFFF"/>
              </a:solidFill>
            </a:endParaRPr>
          </a:p>
        </p:txBody>
      </p:sp>
      <p:sp>
        <p:nvSpPr>
          <p:cNvPr id="2" name="Title Placeholder 1"/>
          <p:cNvSpPr>
            <a:spLocks noGrp="1"/>
          </p:cNvSpPr>
          <p:nvPr>
            <p:ph type="title"/>
          </p:nvPr>
        </p:nvSpPr>
        <p:spPr>
          <a:xfrm>
            <a:off x="457199" y="571091"/>
            <a:ext cx="8229600" cy="235449"/>
          </a:xfrm>
          <a:prstGeom prst="rect">
            <a:avLst/>
          </a:prstGeom>
        </p:spPr>
        <p:txBody>
          <a:bodyPr vert="horz" lIns="0" tIns="0" rIns="0" bIns="0" rtlCol="0" anchor="b" anchorCtr="0">
            <a:noAutofit/>
          </a:bodyPr>
          <a:lstStyle/>
          <a:p>
            <a:pPr lvl="0"/>
            <a:r>
              <a:rPr lang="en-US" smtClean="0"/>
              <a:t>Click to edit Master title style</a:t>
            </a:r>
            <a:endParaRPr lang="en-US" dirty="0"/>
          </a:p>
        </p:txBody>
      </p:sp>
      <p:sp>
        <p:nvSpPr>
          <p:cNvPr id="3" name="Text Placeholder 2"/>
          <p:cNvSpPr>
            <a:spLocks noGrp="1"/>
          </p:cNvSpPr>
          <p:nvPr>
            <p:ph type="body" idx="1"/>
          </p:nvPr>
        </p:nvSpPr>
        <p:spPr>
          <a:xfrm>
            <a:off x="457206" y="1171285"/>
            <a:ext cx="8229599" cy="3372141"/>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reeform 5"/>
          <p:cNvSpPr>
            <a:spLocks noEditPoints="1"/>
          </p:cNvSpPr>
          <p:nvPr userDrawn="1"/>
        </p:nvSpPr>
        <p:spPr bwMode="auto">
          <a:xfrm>
            <a:off x="7919867" y="4762975"/>
            <a:ext cx="766764" cy="251126"/>
          </a:xfrm>
          <a:custGeom>
            <a:avLst/>
            <a:gdLst>
              <a:gd name="T0" fmla="*/ 32 w 511"/>
              <a:gd name="T1" fmla="*/ 39 h 221"/>
              <a:gd name="T2" fmla="*/ 106 w 511"/>
              <a:gd name="T3" fmla="*/ 0 h 221"/>
              <a:gd name="T4" fmla="*/ 188 w 511"/>
              <a:gd name="T5" fmla="*/ 44 h 221"/>
              <a:gd name="T6" fmla="*/ 139 w 511"/>
              <a:gd name="T7" fmla="*/ 208 h 221"/>
              <a:gd name="T8" fmla="*/ 161 w 511"/>
              <a:gd name="T9" fmla="*/ 194 h 221"/>
              <a:gd name="T10" fmla="*/ 2 w 511"/>
              <a:gd name="T11" fmla="*/ 101 h 221"/>
              <a:gd name="T12" fmla="*/ 91 w 511"/>
              <a:gd name="T13" fmla="*/ 70 h 221"/>
              <a:gd name="T14" fmla="*/ 123 w 511"/>
              <a:gd name="T15" fmla="*/ 108 h 221"/>
              <a:gd name="T16" fmla="*/ 208 w 511"/>
              <a:gd name="T17" fmla="*/ 70 h 221"/>
              <a:gd name="T18" fmla="*/ 73 w 511"/>
              <a:gd name="T19" fmla="*/ 70 h 221"/>
              <a:gd name="T20" fmla="*/ 53 w 511"/>
              <a:gd name="T21" fmla="*/ 96 h 221"/>
              <a:gd name="T22" fmla="*/ 54 w 511"/>
              <a:gd name="T23" fmla="*/ 70 h 221"/>
              <a:gd name="T24" fmla="*/ 144 w 511"/>
              <a:gd name="T25" fmla="*/ 70 h 221"/>
              <a:gd name="T26" fmla="*/ 175 w 511"/>
              <a:gd name="T27" fmla="*/ 70 h 221"/>
              <a:gd name="T28" fmla="*/ 267 w 511"/>
              <a:gd name="T29" fmla="*/ 206 h 221"/>
              <a:gd name="T30" fmla="*/ 267 w 511"/>
              <a:gd name="T31" fmla="*/ 193 h 221"/>
              <a:gd name="T32" fmla="*/ 259 w 511"/>
              <a:gd name="T33" fmla="*/ 199 h 221"/>
              <a:gd name="T34" fmla="*/ 416 w 511"/>
              <a:gd name="T35" fmla="*/ 92 h 221"/>
              <a:gd name="T36" fmla="*/ 402 w 511"/>
              <a:gd name="T37" fmla="*/ 86 h 221"/>
              <a:gd name="T38" fmla="*/ 402 w 511"/>
              <a:gd name="T39" fmla="*/ 123 h 221"/>
              <a:gd name="T40" fmla="*/ 397 w 511"/>
              <a:gd name="T41" fmla="*/ 184 h 221"/>
              <a:gd name="T42" fmla="*/ 373 w 511"/>
              <a:gd name="T43" fmla="*/ 152 h 221"/>
              <a:gd name="T44" fmla="*/ 511 w 511"/>
              <a:gd name="T45" fmla="*/ 124 h 221"/>
              <a:gd name="T46" fmla="*/ 511 w 511"/>
              <a:gd name="T47" fmla="*/ 111 h 221"/>
              <a:gd name="T48" fmla="*/ 503 w 511"/>
              <a:gd name="T49" fmla="*/ 117 h 221"/>
              <a:gd name="T50" fmla="*/ 487 w 511"/>
              <a:gd name="T51" fmla="*/ 105 h 221"/>
              <a:gd name="T52" fmla="*/ 450 w 511"/>
              <a:gd name="T53" fmla="*/ 98 h 221"/>
              <a:gd name="T54" fmla="*/ 443 w 511"/>
              <a:gd name="T55" fmla="*/ 87 h 221"/>
              <a:gd name="T56" fmla="*/ 366 w 511"/>
              <a:gd name="T57" fmla="*/ 169 h 221"/>
              <a:gd name="T58" fmla="*/ 365 w 511"/>
              <a:gd name="T59" fmla="*/ 205 h 221"/>
              <a:gd name="T60" fmla="*/ 343 w 511"/>
              <a:gd name="T61" fmla="*/ 203 h 221"/>
              <a:gd name="T62" fmla="*/ 343 w 511"/>
              <a:gd name="T63" fmla="*/ 156 h 221"/>
              <a:gd name="T64" fmla="*/ 318 w 511"/>
              <a:gd name="T65" fmla="*/ 133 h 221"/>
              <a:gd name="T66" fmla="*/ 294 w 511"/>
              <a:gd name="T67" fmla="*/ 133 h 221"/>
              <a:gd name="T68" fmla="*/ 332 w 511"/>
              <a:gd name="T69" fmla="*/ 98 h 221"/>
              <a:gd name="T70" fmla="*/ 271 w 511"/>
              <a:gd name="T71" fmla="*/ 103 h 221"/>
              <a:gd name="T72" fmla="*/ 249 w 511"/>
              <a:gd name="T73" fmla="*/ 94 h 221"/>
              <a:gd name="T74" fmla="*/ 286 w 511"/>
              <a:gd name="T75" fmla="*/ 132 h 221"/>
              <a:gd name="T76" fmla="*/ 261 w 511"/>
              <a:gd name="T77" fmla="*/ 119 h 221"/>
              <a:gd name="T78" fmla="*/ 311 w 511"/>
              <a:gd name="T79" fmla="*/ 215 h 221"/>
              <a:gd name="T80" fmla="*/ 272 w 511"/>
              <a:gd name="T81" fmla="*/ 203 h 221"/>
              <a:gd name="T82" fmla="*/ 280 w 511"/>
              <a:gd name="T83" fmla="*/ 184 h 221"/>
              <a:gd name="T84" fmla="*/ 309 w 511"/>
              <a:gd name="T85" fmla="*/ 203 h 221"/>
              <a:gd name="T86" fmla="*/ 296 w 511"/>
              <a:gd name="T87" fmla="*/ 201 h 221"/>
              <a:gd name="T88" fmla="*/ 318 w 511"/>
              <a:gd name="T89" fmla="*/ 215 h 221"/>
              <a:gd name="T90" fmla="*/ 208 w 511"/>
              <a:gd name="T91" fmla="*/ 215 h 221"/>
              <a:gd name="T92" fmla="*/ 174 w 511"/>
              <a:gd name="T93" fmla="*/ 153 h 221"/>
              <a:gd name="T94" fmla="*/ 342 w 511"/>
              <a:gd name="T95" fmla="*/ 130 h 221"/>
              <a:gd name="T96" fmla="*/ 370 w 511"/>
              <a:gd name="T97" fmla="*/ 90 h 221"/>
              <a:gd name="T98" fmla="*/ 374 w 511"/>
              <a:gd name="T99" fmla="*/ 98 h 221"/>
              <a:gd name="T100" fmla="*/ 354 w 511"/>
              <a:gd name="T101" fmla="*/ 122 h 221"/>
              <a:gd name="T102" fmla="*/ 342 w 511"/>
              <a:gd name="T103" fmla="*/ 130 h 221"/>
              <a:gd name="T104" fmla="*/ 352 w 511"/>
              <a:gd name="T105" fmla="*/ 103 h 221"/>
              <a:gd name="T106" fmla="*/ 351 w 511"/>
              <a:gd name="T107" fmla="*/ 13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221">
                <a:moveTo>
                  <a:pt x="188" y="44"/>
                </a:moveTo>
                <a:cubicBezTo>
                  <a:pt x="188" y="44"/>
                  <a:pt x="187" y="44"/>
                  <a:pt x="186" y="43"/>
                </a:cubicBezTo>
                <a:cubicBezTo>
                  <a:pt x="185" y="42"/>
                  <a:pt x="179" y="36"/>
                  <a:pt x="169" y="30"/>
                </a:cubicBezTo>
                <a:cubicBezTo>
                  <a:pt x="159" y="24"/>
                  <a:pt x="137" y="13"/>
                  <a:pt x="107" y="13"/>
                </a:cubicBezTo>
                <a:cubicBezTo>
                  <a:pt x="71" y="13"/>
                  <a:pt x="47" y="27"/>
                  <a:pt x="32" y="39"/>
                </a:cubicBezTo>
                <a:cubicBezTo>
                  <a:pt x="18" y="51"/>
                  <a:pt x="11" y="65"/>
                  <a:pt x="11" y="66"/>
                </a:cubicBezTo>
                <a:cubicBezTo>
                  <a:pt x="11" y="66"/>
                  <a:pt x="11" y="66"/>
                  <a:pt x="10" y="66"/>
                </a:cubicBezTo>
                <a:cubicBezTo>
                  <a:pt x="10" y="66"/>
                  <a:pt x="10" y="66"/>
                  <a:pt x="10" y="66"/>
                </a:cubicBezTo>
                <a:cubicBezTo>
                  <a:pt x="11" y="65"/>
                  <a:pt x="17" y="49"/>
                  <a:pt x="30" y="35"/>
                </a:cubicBezTo>
                <a:cubicBezTo>
                  <a:pt x="43" y="20"/>
                  <a:pt x="69" y="0"/>
                  <a:pt x="106" y="0"/>
                </a:cubicBezTo>
                <a:cubicBezTo>
                  <a:pt x="142" y="0"/>
                  <a:pt x="165" y="19"/>
                  <a:pt x="173" y="26"/>
                </a:cubicBezTo>
                <a:cubicBezTo>
                  <a:pt x="180" y="33"/>
                  <a:pt x="186" y="41"/>
                  <a:pt x="187" y="42"/>
                </a:cubicBezTo>
                <a:cubicBezTo>
                  <a:pt x="188" y="43"/>
                  <a:pt x="188" y="44"/>
                  <a:pt x="188" y="44"/>
                </a:cubicBezTo>
                <a:cubicBezTo>
                  <a:pt x="188" y="44"/>
                  <a:pt x="188" y="44"/>
                  <a:pt x="188" y="44"/>
                </a:cubicBezTo>
                <a:cubicBezTo>
                  <a:pt x="188" y="44"/>
                  <a:pt x="188" y="44"/>
                  <a:pt x="188" y="44"/>
                </a:cubicBezTo>
                <a:close/>
                <a:moveTo>
                  <a:pt x="1" y="101"/>
                </a:moveTo>
                <a:cubicBezTo>
                  <a:pt x="1" y="101"/>
                  <a:pt x="1" y="101"/>
                  <a:pt x="1" y="102"/>
                </a:cubicBezTo>
                <a:cubicBezTo>
                  <a:pt x="1" y="103"/>
                  <a:pt x="0" y="117"/>
                  <a:pt x="3" y="134"/>
                </a:cubicBezTo>
                <a:cubicBezTo>
                  <a:pt x="8" y="157"/>
                  <a:pt x="22" y="186"/>
                  <a:pt x="54" y="203"/>
                </a:cubicBezTo>
                <a:cubicBezTo>
                  <a:pt x="87" y="221"/>
                  <a:pt x="120" y="216"/>
                  <a:pt x="139" y="208"/>
                </a:cubicBezTo>
                <a:cubicBezTo>
                  <a:pt x="153" y="202"/>
                  <a:pt x="157" y="198"/>
                  <a:pt x="159" y="196"/>
                </a:cubicBezTo>
                <a:cubicBezTo>
                  <a:pt x="160" y="196"/>
                  <a:pt x="161" y="195"/>
                  <a:pt x="161" y="195"/>
                </a:cubicBezTo>
                <a:cubicBezTo>
                  <a:pt x="162" y="194"/>
                  <a:pt x="162" y="194"/>
                  <a:pt x="162" y="194"/>
                </a:cubicBezTo>
                <a:cubicBezTo>
                  <a:pt x="162" y="194"/>
                  <a:pt x="162" y="194"/>
                  <a:pt x="162" y="194"/>
                </a:cubicBezTo>
                <a:cubicBezTo>
                  <a:pt x="162" y="194"/>
                  <a:pt x="162" y="194"/>
                  <a:pt x="161" y="194"/>
                </a:cubicBezTo>
                <a:cubicBezTo>
                  <a:pt x="160" y="195"/>
                  <a:pt x="146" y="201"/>
                  <a:pt x="129" y="203"/>
                </a:cubicBezTo>
                <a:cubicBezTo>
                  <a:pt x="111" y="205"/>
                  <a:pt x="87" y="204"/>
                  <a:pt x="62" y="191"/>
                </a:cubicBezTo>
                <a:cubicBezTo>
                  <a:pt x="36" y="178"/>
                  <a:pt x="19" y="158"/>
                  <a:pt x="10" y="139"/>
                </a:cubicBezTo>
                <a:cubicBezTo>
                  <a:pt x="1" y="120"/>
                  <a:pt x="2" y="103"/>
                  <a:pt x="2" y="102"/>
                </a:cubicBezTo>
                <a:cubicBezTo>
                  <a:pt x="2" y="101"/>
                  <a:pt x="2" y="101"/>
                  <a:pt x="2" y="101"/>
                </a:cubicBezTo>
                <a:cubicBezTo>
                  <a:pt x="2" y="101"/>
                  <a:pt x="2" y="101"/>
                  <a:pt x="2" y="101"/>
                </a:cubicBezTo>
                <a:cubicBezTo>
                  <a:pt x="2" y="101"/>
                  <a:pt x="1" y="101"/>
                  <a:pt x="1" y="101"/>
                </a:cubicBezTo>
                <a:close/>
                <a:moveTo>
                  <a:pt x="108" y="133"/>
                </a:moveTo>
                <a:cubicBezTo>
                  <a:pt x="108" y="108"/>
                  <a:pt x="108" y="108"/>
                  <a:pt x="108" y="108"/>
                </a:cubicBezTo>
                <a:cubicBezTo>
                  <a:pt x="91" y="70"/>
                  <a:pt x="91" y="70"/>
                  <a:pt x="91" y="70"/>
                </a:cubicBezTo>
                <a:cubicBezTo>
                  <a:pt x="105" y="70"/>
                  <a:pt x="105" y="70"/>
                  <a:pt x="105" y="70"/>
                </a:cubicBezTo>
                <a:cubicBezTo>
                  <a:pt x="116" y="95"/>
                  <a:pt x="116" y="95"/>
                  <a:pt x="116" y="95"/>
                </a:cubicBezTo>
                <a:cubicBezTo>
                  <a:pt x="127" y="70"/>
                  <a:pt x="127" y="70"/>
                  <a:pt x="127" y="70"/>
                </a:cubicBezTo>
                <a:cubicBezTo>
                  <a:pt x="140" y="70"/>
                  <a:pt x="140" y="70"/>
                  <a:pt x="140" y="70"/>
                </a:cubicBezTo>
                <a:cubicBezTo>
                  <a:pt x="123" y="108"/>
                  <a:pt x="123" y="108"/>
                  <a:pt x="123" y="108"/>
                </a:cubicBezTo>
                <a:cubicBezTo>
                  <a:pt x="123" y="133"/>
                  <a:pt x="123" y="133"/>
                  <a:pt x="123" y="133"/>
                </a:cubicBezTo>
                <a:lnTo>
                  <a:pt x="108" y="133"/>
                </a:lnTo>
                <a:close/>
                <a:moveTo>
                  <a:pt x="241" y="133"/>
                </a:moveTo>
                <a:cubicBezTo>
                  <a:pt x="208" y="133"/>
                  <a:pt x="208" y="133"/>
                  <a:pt x="208" y="133"/>
                </a:cubicBezTo>
                <a:cubicBezTo>
                  <a:pt x="208" y="70"/>
                  <a:pt x="208" y="70"/>
                  <a:pt x="208" y="70"/>
                </a:cubicBezTo>
                <a:cubicBezTo>
                  <a:pt x="222" y="70"/>
                  <a:pt x="222" y="70"/>
                  <a:pt x="222" y="70"/>
                </a:cubicBezTo>
                <a:cubicBezTo>
                  <a:pt x="222" y="121"/>
                  <a:pt x="222" y="121"/>
                  <a:pt x="222" y="121"/>
                </a:cubicBezTo>
                <a:cubicBezTo>
                  <a:pt x="241" y="121"/>
                  <a:pt x="241" y="121"/>
                  <a:pt x="241" y="121"/>
                </a:cubicBezTo>
                <a:lnTo>
                  <a:pt x="241" y="133"/>
                </a:lnTo>
                <a:close/>
                <a:moveTo>
                  <a:pt x="73" y="70"/>
                </a:moveTo>
                <a:cubicBezTo>
                  <a:pt x="86" y="70"/>
                  <a:pt x="86" y="70"/>
                  <a:pt x="86" y="70"/>
                </a:cubicBezTo>
                <a:cubicBezTo>
                  <a:pt x="86" y="133"/>
                  <a:pt x="86" y="133"/>
                  <a:pt x="86" y="133"/>
                </a:cubicBezTo>
                <a:cubicBezTo>
                  <a:pt x="73" y="133"/>
                  <a:pt x="73" y="133"/>
                  <a:pt x="73" y="133"/>
                </a:cubicBezTo>
                <a:cubicBezTo>
                  <a:pt x="73" y="133"/>
                  <a:pt x="73" y="133"/>
                  <a:pt x="73" y="133"/>
                </a:cubicBezTo>
                <a:cubicBezTo>
                  <a:pt x="73" y="131"/>
                  <a:pt x="57" y="104"/>
                  <a:pt x="53" y="96"/>
                </a:cubicBezTo>
                <a:cubicBezTo>
                  <a:pt x="53" y="133"/>
                  <a:pt x="53" y="133"/>
                  <a:pt x="53" y="133"/>
                </a:cubicBezTo>
                <a:cubicBezTo>
                  <a:pt x="40" y="133"/>
                  <a:pt x="40" y="133"/>
                  <a:pt x="40" y="133"/>
                </a:cubicBezTo>
                <a:cubicBezTo>
                  <a:pt x="40" y="70"/>
                  <a:pt x="40" y="70"/>
                  <a:pt x="40" y="70"/>
                </a:cubicBezTo>
                <a:cubicBezTo>
                  <a:pt x="54" y="70"/>
                  <a:pt x="54" y="70"/>
                  <a:pt x="54" y="70"/>
                </a:cubicBezTo>
                <a:cubicBezTo>
                  <a:pt x="54" y="70"/>
                  <a:pt x="54" y="70"/>
                  <a:pt x="54" y="70"/>
                </a:cubicBezTo>
                <a:cubicBezTo>
                  <a:pt x="55" y="71"/>
                  <a:pt x="69" y="97"/>
                  <a:pt x="73" y="106"/>
                </a:cubicBezTo>
                <a:lnTo>
                  <a:pt x="73" y="70"/>
                </a:lnTo>
                <a:close/>
                <a:moveTo>
                  <a:pt x="166" y="134"/>
                </a:moveTo>
                <a:cubicBezTo>
                  <a:pt x="152" y="134"/>
                  <a:pt x="144" y="126"/>
                  <a:pt x="144" y="111"/>
                </a:cubicBezTo>
                <a:cubicBezTo>
                  <a:pt x="144" y="70"/>
                  <a:pt x="144" y="70"/>
                  <a:pt x="144" y="70"/>
                </a:cubicBezTo>
                <a:cubicBezTo>
                  <a:pt x="158" y="70"/>
                  <a:pt x="158" y="70"/>
                  <a:pt x="158" y="70"/>
                </a:cubicBezTo>
                <a:cubicBezTo>
                  <a:pt x="158" y="110"/>
                  <a:pt x="158" y="110"/>
                  <a:pt x="158" y="110"/>
                </a:cubicBezTo>
                <a:cubicBezTo>
                  <a:pt x="158" y="119"/>
                  <a:pt x="161" y="122"/>
                  <a:pt x="167" y="122"/>
                </a:cubicBezTo>
                <a:cubicBezTo>
                  <a:pt x="172" y="122"/>
                  <a:pt x="175" y="118"/>
                  <a:pt x="175" y="110"/>
                </a:cubicBezTo>
                <a:cubicBezTo>
                  <a:pt x="175" y="70"/>
                  <a:pt x="175" y="70"/>
                  <a:pt x="175" y="70"/>
                </a:cubicBezTo>
                <a:cubicBezTo>
                  <a:pt x="188" y="70"/>
                  <a:pt x="188" y="70"/>
                  <a:pt x="188" y="70"/>
                </a:cubicBezTo>
                <a:cubicBezTo>
                  <a:pt x="188" y="111"/>
                  <a:pt x="188" y="111"/>
                  <a:pt x="188" y="111"/>
                </a:cubicBezTo>
                <a:cubicBezTo>
                  <a:pt x="188" y="126"/>
                  <a:pt x="181" y="134"/>
                  <a:pt x="166" y="134"/>
                </a:cubicBezTo>
                <a:close/>
                <a:moveTo>
                  <a:pt x="259" y="199"/>
                </a:moveTo>
                <a:cubicBezTo>
                  <a:pt x="267" y="206"/>
                  <a:pt x="267" y="206"/>
                  <a:pt x="267" y="206"/>
                </a:cubicBezTo>
                <a:cubicBezTo>
                  <a:pt x="267" y="206"/>
                  <a:pt x="267" y="206"/>
                  <a:pt x="267" y="206"/>
                </a:cubicBezTo>
                <a:cubicBezTo>
                  <a:pt x="263" y="213"/>
                  <a:pt x="257" y="216"/>
                  <a:pt x="249" y="216"/>
                </a:cubicBezTo>
                <a:cubicBezTo>
                  <a:pt x="236" y="216"/>
                  <a:pt x="229" y="207"/>
                  <a:pt x="229" y="192"/>
                </a:cubicBezTo>
                <a:cubicBezTo>
                  <a:pt x="229" y="174"/>
                  <a:pt x="239" y="168"/>
                  <a:pt x="249" y="168"/>
                </a:cubicBezTo>
                <a:cubicBezTo>
                  <a:pt x="261" y="168"/>
                  <a:pt x="267" y="177"/>
                  <a:pt x="267" y="193"/>
                </a:cubicBezTo>
                <a:cubicBezTo>
                  <a:pt x="267" y="196"/>
                  <a:pt x="267" y="196"/>
                  <a:pt x="267" y="196"/>
                </a:cubicBezTo>
                <a:cubicBezTo>
                  <a:pt x="242" y="196"/>
                  <a:pt x="242" y="196"/>
                  <a:pt x="242" y="196"/>
                </a:cubicBezTo>
                <a:cubicBezTo>
                  <a:pt x="243" y="202"/>
                  <a:pt x="245" y="205"/>
                  <a:pt x="250" y="205"/>
                </a:cubicBezTo>
                <a:cubicBezTo>
                  <a:pt x="254" y="205"/>
                  <a:pt x="257" y="202"/>
                  <a:pt x="259" y="200"/>
                </a:cubicBezTo>
                <a:lnTo>
                  <a:pt x="259" y="199"/>
                </a:lnTo>
                <a:close/>
                <a:moveTo>
                  <a:pt x="242" y="187"/>
                </a:moveTo>
                <a:cubicBezTo>
                  <a:pt x="255" y="187"/>
                  <a:pt x="255" y="187"/>
                  <a:pt x="255" y="187"/>
                </a:cubicBezTo>
                <a:cubicBezTo>
                  <a:pt x="254" y="179"/>
                  <a:pt x="250" y="179"/>
                  <a:pt x="249" y="179"/>
                </a:cubicBezTo>
                <a:cubicBezTo>
                  <a:pt x="245" y="179"/>
                  <a:pt x="243" y="182"/>
                  <a:pt x="242" y="187"/>
                </a:cubicBezTo>
                <a:close/>
                <a:moveTo>
                  <a:pt x="416" y="92"/>
                </a:moveTo>
                <a:cubicBezTo>
                  <a:pt x="420" y="96"/>
                  <a:pt x="422" y="102"/>
                  <a:pt x="422" y="110"/>
                </a:cubicBezTo>
                <a:cubicBezTo>
                  <a:pt x="422" y="128"/>
                  <a:pt x="412" y="134"/>
                  <a:pt x="402" y="134"/>
                </a:cubicBezTo>
                <a:cubicBezTo>
                  <a:pt x="392" y="134"/>
                  <a:pt x="382" y="128"/>
                  <a:pt x="382" y="110"/>
                </a:cubicBezTo>
                <a:cubicBezTo>
                  <a:pt x="382" y="102"/>
                  <a:pt x="384" y="96"/>
                  <a:pt x="388" y="92"/>
                </a:cubicBezTo>
                <a:cubicBezTo>
                  <a:pt x="392" y="88"/>
                  <a:pt x="396" y="86"/>
                  <a:pt x="402" y="86"/>
                </a:cubicBezTo>
                <a:cubicBezTo>
                  <a:pt x="408" y="86"/>
                  <a:pt x="413" y="88"/>
                  <a:pt x="416" y="92"/>
                </a:cubicBezTo>
                <a:close/>
                <a:moveTo>
                  <a:pt x="409" y="110"/>
                </a:moveTo>
                <a:cubicBezTo>
                  <a:pt x="409" y="99"/>
                  <a:pt x="405" y="97"/>
                  <a:pt x="402" y="97"/>
                </a:cubicBezTo>
                <a:cubicBezTo>
                  <a:pt x="398" y="97"/>
                  <a:pt x="396" y="101"/>
                  <a:pt x="396" y="110"/>
                </a:cubicBezTo>
                <a:cubicBezTo>
                  <a:pt x="396" y="122"/>
                  <a:pt x="399" y="123"/>
                  <a:pt x="402" y="123"/>
                </a:cubicBezTo>
                <a:cubicBezTo>
                  <a:pt x="407" y="123"/>
                  <a:pt x="409" y="119"/>
                  <a:pt x="409" y="110"/>
                </a:cubicBezTo>
                <a:close/>
                <a:moveTo>
                  <a:pt x="410" y="180"/>
                </a:moveTo>
                <a:cubicBezTo>
                  <a:pt x="410" y="215"/>
                  <a:pt x="410" y="215"/>
                  <a:pt x="410" y="215"/>
                </a:cubicBezTo>
                <a:cubicBezTo>
                  <a:pt x="397" y="215"/>
                  <a:pt x="397" y="215"/>
                  <a:pt x="397" y="215"/>
                </a:cubicBezTo>
                <a:cubicBezTo>
                  <a:pt x="397" y="184"/>
                  <a:pt x="397" y="184"/>
                  <a:pt x="397" y="184"/>
                </a:cubicBezTo>
                <a:cubicBezTo>
                  <a:pt x="397" y="180"/>
                  <a:pt x="395" y="180"/>
                  <a:pt x="393" y="180"/>
                </a:cubicBezTo>
                <a:cubicBezTo>
                  <a:pt x="391" y="180"/>
                  <a:pt x="389" y="181"/>
                  <a:pt x="386" y="183"/>
                </a:cubicBezTo>
                <a:cubicBezTo>
                  <a:pt x="386" y="215"/>
                  <a:pt x="386" y="215"/>
                  <a:pt x="386" y="215"/>
                </a:cubicBezTo>
                <a:cubicBezTo>
                  <a:pt x="373" y="215"/>
                  <a:pt x="373" y="215"/>
                  <a:pt x="373" y="215"/>
                </a:cubicBezTo>
                <a:cubicBezTo>
                  <a:pt x="373" y="152"/>
                  <a:pt x="373" y="152"/>
                  <a:pt x="373" y="152"/>
                </a:cubicBezTo>
                <a:cubicBezTo>
                  <a:pt x="386" y="150"/>
                  <a:pt x="386" y="150"/>
                  <a:pt x="386" y="150"/>
                </a:cubicBezTo>
                <a:cubicBezTo>
                  <a:pt x="386" y="174"/>
                  <a:pt x="386" y="174"/>
                  <a:pt x="386" y="174"/>
                </a:cubicBezTo>
                <a:cubicBezTo>
                  <a:pt x="389" y="171"/>
                  <a:pt x="393" y="168"/>
                  <a:pt x="399" y="168"/>
                </a:cubicBezTo>
                <a:cubicBezTo>
                  <a:pt x="406" y="168"/>
                  <a:pt x="410" y="172"/>
                  <a:pt x="410" y="180"/>
                </a:cubicBezTo>
                <a:close/>
                <a:moveTo>
                  <a:pt x="511" y="124"/>
                </a:moveTo>
                <a:cubicBezTo>
                  <a:pt x="511" y="124"/>
                  <a:pt x="511" y="124"/>
                  <a:pt x="511" y="124"/>
                </a:cubicBezTo>
                <a:cubicBezTo>
                  <a:pt x="507" y="131"/>
                  <a:pt x="501" y="134"/>
                  <a:pt x="493" y="134"/>
                </a:cubicBezTo>
                <a:cubicBezTo>
                  <a:pt x="480" y="134"/>
                  <a:pt x="473" y="125"/>
                  <a:pt x="473" y="110"/>
                </a:cubicBezTo>
                <a:cubicBezTo>
                  <a:pt x="473" y="92"/>
                  <a:pt x="484" y="86"/>
                  <a:pt x="493" y="86"/>
                </a:cubicBezTo>
                <a:cubicBezTo>
                  <a:pt x="505" y="86"/>
                  <a:pt x="511" y="95"/>
                  <a:pt x="511" y="111"/>
                </a:cubicBezTo>
                <a:cubicBezTo>
                  <a:pt x="511" y="114"/>
                  <a:pt x="511" y="114"/>
                  <a:pt x="511" y="114"/>
                </a:cubicBezTo>
                <a:cubicBezTo>
                  <a:pt x="486" y="114"/>
                  <a:pt x="486" y="114"/>
                  <a:pt x="486" y="114"/>
                </a:cubicBezTo>
                <a:cubicBezTo>
                  <a:pt x="487" y="120"/>
                  <a:pt x="489" y="123"/>
                  <a:pt x="494" y="123"/>
                </a:cubicBezTo>
                <a:cubicBezTo>
                  <a:pt x="498" y="123"/>
                  <a:pt x="501" y="120"/>
                  <a:pt x="503" y="118"/>
                </a:cubicBezTo>
                <a:cubicBezTo>
                  <a:pt x="503" y="117"/>
                  <a:pt x="503" y="117"/>
                  <a:pt x="503" y="117"/>
                </a:cubicBezTo>
                <a:lnTo>
                  <a:pt x="511" y="124"/>
                </a:lnTo>
                <a:close/>
                <a:moveTo>
                  <a:pt x="487" y="105"/>
                </a:moveTo>
                <a:cubicBezTo>
                  <a:pt x="499" y="105"/>
                  <a:pt x="499" y="105"/>
                  <a:pt x="499" y="105"/>
                </a:cubicBezTo>
                <a:cubicBezTo>
                  <a:pt x="498" y="97"/>
                  <a:pt x="494" y="97"/>
                  <a:pt x="493" y="97"/>
                </a:cubicBezTo>
                <a:cubicBezTo>
                  <a:pt x="489" y="97"/>
                  <a:pt x="487" y="100"/>
                  <a:pt x="487" y="105"/>
                </a:cubicBezTo>
                <a:close/>
                <a:moveTo>
                  <a:pt x="467" y="98"/>
                </a:moveTo>
                <a:cubicBezTo>
                  <a:pt x="467" y="133"/>
                  <a:pt x="467" y="133"/>
                  <a:pt x="467" y="133"/>
                </a:cubicBezTo>
                <a:cubicBezTo>
                  <a:pt x="453" y="133"/>
                  <a:pt x="453" y="133"/>
                  <a:pt x="453" y="133"/>
                </a:cubicBezTo>
                <a:cubicBezTo>
                  <a:pt x="453" y="102"/>
                  <a:pt x="453" y="102"/>
                  <a:pt x="453" y="102"/>
                </a:cubicBezTo>
                <a:cubicBezTo>
                  <a:pt x="453" y="98"/>
                  <a:pt x="452" y="98"/>
                  <a:pt x="450" y="98"/>
                </a:cubicBezTo>
                <a:cubicBezTo>
                  <a:pt x="448" y="98"/>
                  <a:pt x="445" y="99"/>
                  <a:pt x="443" y="102"/>
                </a:cubicBezTo>
                <a:cubicBezTo>
                  <a:pt x="443" y="133"/>
                  <a:pt x="443" y="133"/>
                  <a:pt x="443" y="133"/>
                </a:cubicBezTo>
                <a:cubicBezTo>
                  <a:pt x="429" y="133"/>
                  <a:pt x="429" y="133"/>
                  <a:pt x="429" y="133"/>
                </a:cubicBezTo>
                <a:cubicBezTo>
                  <a:pt x="429" y="87"/>
                  <a:pt x="429" y="87"/>
                  <a:pt x="429" y="87"/>
                </a:cubicBezTo>
                <a:cubicBezTo>
                  <a:pt x="443" y="87"/>
                  <a:pt x="443" y="87"/>
                  <a:pt x="443" y="87"/>
                </a:cubicBezTo>
                <a:cubicBezTo>
                  <a:pt x="443" y="92"/>
                  <a:pt x="443" y="92"/>
                  <a:pt x="443" y="92"/>
                </a:cubicBezTo>
                <a:cubicBezTo>
                  <a:pt x="445" y="89"/>
                  <a:pt x="450" y="86"/>
                  <a:pt x="455" y="86"/>
                </a:cubicBezTo>
                <a:cubicBezTo>
                  <a:pt x="463" y="86"/>
                  <a:pt x="467" y="90"/>
                  <a:pt x="467" y="98"/>
                </a:cubicBezTo>
                <a:close/>
                <a:moveTo>
                  <a:pt x="357" y="169"/>
                </a:moveTo>
                <a:cubicBezTo>
                  <a:pt x="366" y="169"/>
                  <a:pt x="366" y="169"/>
                  <a:pt x="366" y="169"/>
                </a:cubicBezTo>
                <a:cubicBezTo>
                  <a:pt x="366" y="179"/>
                  <a:pt x="366" y="179"/>
                  <a:pt x="366" y="179"/>
                </a:cubicBezTo>
                <a:cubicBezTo>
                  <a:pt x="357" y="179"/>
                  <a:pt x="357" y="179"/>
                  <a:pt x="357" y="179"/>
                </a:cubicBezTo>
                <a:cubicBezTo>
                  <a:pt x="357" y="200"/>
                  <a:pt x="357" y="200"/>
                  <a:pt x="357" y="200"/>
                </a:cubicBezTo>
                <a:cubicBezTo>
                  <a:pt x="357" y="204"/>
                  <a:pt x="358" y="205"/>
                  <a:pt x="361" y="205"/>
                </a:cubicBezTo>
                <a:cubicBezTo>
                  <a:pt x="363" y="205"/>
                  <a:pt x="364" y="205"/>
                  <a:pt x="365" y="205"/>
                </a:cubicBezTo>
                <a:cubicBezTo>
                  <a:pt x="366" y="204"/>
                  <a:pt x="366" y="204"/>
                  <a:pt x="366" y="204"/>
                </a:cubicBezTo>
                <a:cubicBezTo>
                  <a:pt x="366" y="215"/>
                  <a:pt x="366" y="215"/>
                  <a:pt x="366" y="215"/>
                </a:cubicBezTo>
                <a:cubicBezTo>
                  <a:pt x="365" y="215"/>
                  <a:pt x="365" y="215"/>
                  <a:pt x="365" y="215"/>
                </a:cubicBezTo>
                <a:cubicBezTo>
                  <a:pt x="364" y="215"/>
                  <a:pt x="360" y="215"/>
                  <a:pt x="357" y="215"/>
                </a:cubicBezTo>
                <a:cubicBezTo>
                  <a:pt x="347" y="215"/>
                  <a:pt x="343" y="212"/>
                  <a:pt x="343" y="203"/>
                </a:cubicBezTo>
                <a:cubicBezTo>
                  <a:pt x="343" y="179"/>
                  <a:pt x="343" y="179"/>
                  <a:pt x="343" y="179"/>
                </a:cubicBezTo>
                <a:cubicBezTo>
                  <a:pt x="337" y="179"/>
                  <a:pt x="337" y="179"/>
                  <a:pt x="337" y="179"/>
                </a:cubicBezTo>
                <a:cubicBezTo>
                  <a:pt x="337" y="169"/>
                  <a:pt x="337" y="169"/>
                  <a:pt x="337" y="169"/>
                </a:cubicBezTo>
                <a:cubicBezTo>
                  <a:pt x="343" y="169"/>
                  <a:pt x="343" y="169"/>
                  <a:pt x="343" y="169"/>
                </a:cubicBezTo>
                <a:cubicBezTo>
                  <a:pt x="343" y="156"/>
                  <a:pt x="343" y="156"/>
                  <a:pt x="343" y="156"/>
                </a:cubicBezTo>
                <a:cubicBezTo>
                  <a:pt x="357" y="154"/>
                  <a:pt x="357" y="154"/>
                  <a:pt x="357" y="154"/>
                </a:cubicBezTo>
                <a:lnTo>
                  <a:pt x="357" y="169"/>
                </a:lnTo>
                <a:close/>
                <a:moveTo>
                  <a:pt x="332" y="98"/>
                </a:moveTo>
                <a:cubicBezTo>
                  <a:pt x="332" y="133"/>
                  <a:pt x="332" y="133"/>
                  <a:pt x="332" y="133"/>
                </a:cubicBezTo>
                <a:cubicBezTo>
                  <a:pt x="318" y="133"/>
                  <a:pt x="318" y="133"/>
                  <a:pt x="318" y="133"/>
                </a:cubicBezTo>
                <a:cubicBezTo>
                  <a:pt x="318" y="102"/>
                  <a:pt x="318" y="102"/>
                  <a:pt x="318" y="102"/>
                </a:cubicBezTo>
                <a:cubicBezTo>
                  <a:pt x="318" y="98"/>
                  <a:pt x="316" y="98"/>
                  <a:pt x="315" y="98"/>
                </a:cubicBezTo>
                <a:cubicBezTo>
                  <a:pt x="313" y="98"/>
                  <a:pt x="310" y="99"/>
                  <a:pt x="307" y="102"/>
                </a:cubicBezTo>
                <a:cubicBezTo>
                  <a:pt x="307" y="133"/>
                  <a:pt x="307" y="133"/>
                  <a:pt x="307" y="133"/>
                </a:cubicBezTo>
                <a:cubicBezTo>
                  <a:pt x="294" y="133"/>
                  <a:pt x="294" y="133"/>
                  <a:pt x="294" y="133"/>
                </a:cubicBezTo>
                <a:cubicBezTo>
                  <a:pt x="294" y="87"/>
                  <a:pt x="294" y="87"/>
                  <a:pt x="294" y="87"/>
                </a:cubicBezTo>
                <a:cubicBezTo>
                  <a:pt x="307" y="87"/>
                  <a:pt x="307" y="87"/>
                  <a:pt x="307" y="87"/>
                </a:cubicBezTo>
                <a:cubicBezTo>
                  <a:pt x="307" y="92"/>
                  <a:pt x="307" y="92"/>
                  <a:pt x="307" y="92"/>
                </a:cubicBezTo>
                <a:cubicBezTo>
                  <a:pt x="310" y="89"/>
                  <a:pt x="315" y="86"/>
                  <a:pt x="320" y="86"/>
                </a:cubicBezTo>
                <a:cubicBezTo>
                  <a:pt x="328" y="86"/>
                  <a:pt x="332" y="90"/>
                  <a:pt x="332" y="98"/>
                </a:cubicBezTo>
                <a:close/>
                <a:moveTo>
                  <a:pt x="272" y="132"/>
                </a:moveTo>
                <a:cubicBezTo>
                  <a:pt x="272" y="131"/>
                  <a:pt x="271" y="130"/>
                  <a:pt x="271" y="128"/>
                </a:cubicBezTo>
                <a:cubicBezTo>
                  <a:pt x="268" y="132"/>
                  <a:pt x="264" y="133"/>
                  <a:pt x="259" y="133"/>
                </a:cubicBezTo>
                <a:cubicBezTo>
                  <a:pt x="251" y="133"/>
                  <a:pt x="247" y="129"/>
                  <a:pt x="247" y="121"/>
                </a:cubicBezTo>
                <a:cubicBezTo>
                  <a:pt x="247" y="112"/>
                  <a:pt x="255" y="106"/>
                  <a:pt x="271" y="103"/>
                </a:cubicBezTo>
                <a:cubicBezTo>
                  <a:pt x="271" y="102"/>
                  <a:pt x="271" y="102"/>
                  <a:pt x="271" y="102"/>
                </a:cubicBezTo>
                <a:cubicBezTo>
                  <a:pt x="271" y="98"/>
                  <a:pt x="270" y="97"/>
                  <a:pt x="267" y="97"/>
                </a:cubicBezTo>
                <a:cubicBezTo>
                  <a:pt x="263" y="97"/>
                  <a:pt x="258" y="100"/>
                  <a:pt x="256" y="102"/>
                </a:cubicBezTo>
                <a:cubicBezTo>
                  <a:pt x="255" y="102"/>
                  <a:pt x="255" y="102"/>
                  <a:pt x="255" y="102"/>
                </a:cubicBezTo>
                <a:cubicBezTo>
                  <a:pt x="249" y="94"/>
                  <a:pt x="249" y="94"/>
                  <a:pt x="249" y="94"/>
                </a:cubicBezTo>
                <a:cubicBezTo>
                  <a:pt x="249" y="93"/>
                  <a:pt x="249" y="93"/>
                  <a:pt x="249" y="93"/>
                </a:cubicBezTo>
                <a:cubicBezTo>
                  <a:pt x="255" y="89"/>
                  <a:pt x="262" y="86"/>
                  <a:pt x="270" y="86"/>
                </a:cubicBezTo>
                <a:cubicBezTo>
                  <a:pt x="280" y="86"/>
                  <a:pt x="285" y="91"/>
                  <a:pt x="285" y="102"/>
                </a:cubicBezTo>
                <a:cubicBezTo>
                  <a:pt x="285" y="121"/>
                  <a:pt x="285" y="121"/>
                  <a:pt x="285" y="121"/>
                </a:cubicBezTo>
                <a:cubicBezTo>
                  <a:pt x="285" y="127"/>
                  <a:pt x="285" y="130"/>
                  <a:pt x="286" y="132"/>
                </a:cubicBezTo>
                <a:cubicBezTo>
                  <a:pt x="286" y="133"/>
                  <a:pt x="286" y="133"/>
                  <a:pt x="286" y="133"/>
                </a:cubicBezTo>
                <a:cubicBezTo>
                  <a:pt x="272" y="133"/>
                  <a:pt x="272" y="133"/>
                  <a:pt x="272" y="133"/>
                </a:cubicBezTo>
                <a:lnTo>
                  <a:pt x="272" y="132"/>
                </a:lnTo>
                <a:close/>
                <a:moveTo>
                  <a:pt x="271" y="111"/>
                </a:moveTo>
                <a:cubicBezTo>
                  <a:pt x="262" y="113"/>
                  <a:pt x="261" y="116"/>
                  <a:pt x="261" y="119"/>
                </a:cubicBezTo>
                <a:cubicBezTo>
                  <a:pt x="261" y="121"/>
                  <a:pt x="262" y="123"/>
                  <a:pt x="264" y="123"/>
                </a:cubicBezTo>
                <a:cubicBezTo>
                  <a:pt x="267" y="123"/>
                  <a:pt x="269" y="122"/>
                  <a:pt x="271" y="120"/>
                </a:cubicBezTo>
                <a:lnTo>
                  <a:pt x="271" y="111"/>
                </a:lnTo>
                <a:close/>
                <a:moveTo>
                  <a:pt x="310" y="214"/>
                </a:moveTo>
                <a:cubicBezTo>
                  <a:pt x="311" y="215"/>
                  <a:pt x="311" y="215"/>
                  <a:pt x="311" y="215"/>
                </a:cubicBezTo>
                <a:cubicBezTo>
                  <a:pt x="297" y="215"/>
                  <a:pt x="297" y="215"/>
                  <a:pt x="297" y="215"/>
                </a:cubicBezTo>
                <a:cubicBezTo>
                  <a:pt x="297" y="214"/>
                  <a:pt x="297" y="214"/>
                  <a:pt x="297" y="214"/>
                </a:cubicBezTo>
                <a:cubicBezTo>
                  <a:pt x="296" y="213"/>
                  <a:pt x="296" y="212"/>
                  <a:pt x="296" y="210"/>
                </a:cubicBezTo>
                <a:cubicBezTo>
                  <a:pt x="293" y="214"/>
                  <a:pt x="289" y="215"/>
                  <a:pt x="283" y="215"/>
                </a:cubicBezTo>
                <a:cubicBezTo>
                  <a:pt x="276" y="215"/>
                  <a:pt x="272" y="211"/>
                  <a:pt x="272" y="203"/>
                </a:cubicBezTo>
                <a:cubicBezTo>
                  <a:pt x="272" y="194"/>
                  <a:pt x="280" y="188"/>
                  <a:pt x="296" y="185"/>
                </a:cubicBezTo>
                <a:cubicBezTo>
                  <a:pt x="296" y="183"/>
                  <a:pt x="296" y="183"/>
                  <a:pt x="296" y="183"/>
                </a:cubicBezTo>
                <a:cubicBezTo>
                  <a:pt x="296" y="180"/>
                  <a:pt x="295" y="179"/>
                  <a:pt x="292" y="179"/>
                </a:cubicBezTo>
                <a:cubicBezTo>
                  <a:pt x="287" y="179"/>
                  <a:pt x="283" y="182"/>
                  <a:pt x="280" y="184"/>
                </a:cubicBezTo>
                <a:cubicBezTo>
                  <a:pt x="280" y="184"/>
                  <a:pt x="280" y="184"/>
                  <a:pt x="280" y="184"/>
                </a:cubicBezTo>
                <a:cubicBezTo>
                  <a:pt x="273" y="176"/>
                  <a:pt x="273" y="176"/>
                  <a:pt x="273" y="176"/>
                </a:cubicBezTo>
                <a:cubicBezTo>
                  <a:pt x="274" y="175"/>
                  <a:pt x="274" y="175"/>
                  <a:pt x="274" y="175"/>
                </a:cubicBezTo>
                <a:cubicBezTo>
                  <a:pt x="279" y="171"/>
                  <a:pt x="286" y="168"/>
                  <a:pt x="294" y="168"/>
                </a:cubicBezTo>
                <a:cubicBezTo>
                  <a:pt x="305" y="168"/>
                  <a:pt x="309" y="173"/>
                  <a:pt x="309" y="183"/>
                </a:cubicBezTo>
                <a:cubicBezTo>
                  <a:pt x="309" y="203"/>
                  <a:pt x="309" y="203"/>
                  <a:pt x="309" y="203"/>
                </a:cubicBezTo>
                <a:cubicBezTo>
                  <a:pt x="309" y="209"/>
                  <a:pt x="310" y="212"/>
                  <a:pt x="310" y="214"/>
                </a:cubicBezTo>
                <a:close/>
                <a:moveTo>
                  <a:pt x="296" y="193"/>
                </a:moveTo>
                <a:cubicBezTo>
                  <a:pt x="286" y="195"/>
                  <a:pt x="285" y="198"/>
                  <a:pt x="285" y="201"/>
                </a:cubicBezTo>
                <a:cubicBezTo>
                  <a:pt x="285" y="203"/>
                  <a:pt x="286" y="205"/>
                  <a:pt x="289" y="205"/>
                </a:cubicBezTo>
                <a:cubicBezTo>
                  <a:pt x="291" y="205"/>
                  <a:pt x="294" y="204"/>
                  <a:pt x="296" y="201"/>
                </a:cubicBezTo>
                <a:lnTo>
                  <a:pt x="296" y="193"/>
                </a:lnTo>
                <a:close/>
                <a:moveTo>
                  <a:pt x="318" y="159"/>
                </a:moveTo>
                <a:cubicBezTo>
                  <a:pt x="332" y="157"/>
                  <a:pt x="332" y="157"/>
                  <a:pt x="332" y="157"/>
                </a:cubicBezTo>
                <a:cubicBezTo>
                  <a:pt x="332" y="215"/>
                  <a:pt x="332" y="215"/>
                  <a:pt x="332" y="215"/>
                </a:cubicBezTo>
                <a:cubicBezTo>
                  <a:pt x="318" y="215"/>
                  <a:pt x="318" y="215"/>
                  <a:pt x="318" y="215"/>
                </a:cubicBezTo>
                <a:lnTo>
                  <a:pt x="318" y="159"/>
                </a:lnTo>
                <a:close/>
                <a:moveTo>
                  <a:pt x="208" y="153"/>
                </a:moveTo>
                <a:cubicBezTo>
                  <a:pt x="222" y="153"/>
                  <a:pt x="222" y="153"/>
                  <a:pt x="222" y="153"/>
                </a:cubicBezTo>
                <a:cubicBezTo>
                  <a:pt x="222" y="215"/>
                  <a:pt x="222" y="215"/>
                  <a:pt x="222" y="215"/>
                </a:cubicBezTo>
                <a:cubicBezTo>
                  <a:pt x="208" y="215"/>
                  <a:pt x="208" y="215"/>
                  <a:pt x="208" y="215"/>
                </a:cubicBezTo>
                <a:cubicBezTo>
                  <a:pt x="208" y="188"/>
                  <a:pt x="208" y="188"/>
                  <a:pt x="208" y="188"/>
                </a:cubicBezTo>
                <a:cubicBezTo>
                  <a:pt x="188" y="188"/>
                  <a:pt x="188" y="188"/>
                  <a:pt x="188" y="188"/>
                </a:cubicBezTo>
                <a:cubicBezTo>
                  <a:pt x="188" y="215"/>
                  <a:pt x="188" y="215"/>
                  <a:pt x="188" y="215"/>
                </a:cubicBezTo>
                <a:cubicBezTo>
                  <a:pt x="174" y="215"/>
                  <a:pt x="174" y="215"/>
                  <a:pt x="174" y="215"/>
                </a:cubicBezTo>
                <a:cubicBezTo>
                  <a:pt x="174" y="153"/>
                  <a:pt x="174" y="153"/>
                  <a:pt x="174" y="153"/>
                </a:cubicBezTo>
                <a:cubicBezTo>
                  <a:pt x="188" y="153"/>
                  <a:pt x="188" y="153"/>
                  <a:pt x="188" y="153"/>
                </a:cubicBezTo>
                <a:cubicBezTo>
                  <a:pt x="188" y="176"/>
                  <a:pt x="188" y="176"/>
                  <a:pt x="188" y="176"/>
                </a:cubicBezTo>
                <a:cubicBezTo>
                  <a:pt x="208" y="176"/>
                  <a:pt x="208" y="176"/>
                  <a:pt x="208" y="176"/>
                </a:cubicBezTo>
                <a:lnTo>
                  <a:pt x="208" y="153"/>
                </a:lnTo>
                <a:close/>
                <a:moveTo>
                  <a:pt x="342" y="130"/>
                </a:moveTo>
                <a:cubicBezTo>
                  <a:pt x="340" y="129"/>
                  <a:pt x="339" y="127"/>
                  <a:pt x="339" y="124"/>
                </a:cubicBezTo>
                <a:cubicBezTo>
                  <a:pt x="339" y="122"/>
                  <a:pt x="341" y="118"/>
                  <a:pt x="345" y="116"/>
                </a:cubicBezTo>
                <a:cubicBezTo>
                  <a:pt x="341" y="113"/>
                  <a:pt x="339" y="108"/>
                  <a:pt x="339" y="103"/>
                </a:cubicBezTo>
                <a:cubicBezTo>
                  <a:pt x="339" y="93"/>
                  <a:pt x="346" y="86"/>
                  <a:pt x="357" y="86"/>
                </a:cubicBezTo>
                <a:cubicBezTo>
                  <a:pt x="362" y="86"/>
                  <a:pt x="367" y="88"/>
                  <a:pt x="370" y="90"/>
                </a:cubicBezTo>
                <a:cubicBezTo>
                  <a:pt x="372" y="88"/>
                  <a:pt x="376" y="86"/>
                  <a:pt x="379" y="86"/>
                </a:cubicBezTo>
                <a:cubicBezTo>
                  <a:pt x="380" y="86"/>
                  <a:pt x="380" y="86"/>
                  <a:pt x="380" y="86"/>
                </a:cubicBezTo>
                <a:cubicBezTo>
                  <a:pt x="380" y="98"/>
                  <a:pt x="380" y="98"/>
                  <a:pt x="380" y="98"/>
                </a:cubicBezTo>
                <a:cubicBezTo>
                  <a:pt x="379" y="98"/>
                  <a:pt x="379" y="98"/>
                  <a:pt x="379" y="98"/>
                </a:cubicBezTo>
                <a:cubicBezTo>
                  <a:pt x="378" y="98"/>
                  <a:pt x="376" y="98"/>
                  <a:pt x="374" y="98"/>
                </a:cubicBezTo>
                <a:cubicBezTo>
                  <a:pt x="375" y="100"/>
                  <a:pt x="375" y="101"/>
                  <a:pt x="375" y="103"/>
                </a:cubicBezTo>
                <a:cubicBezTo>
                  <a:pt x="375" y="113"/>
                  <a:pt x="368" y="120"/>
                  <a:pt x="357" y="120"/>
                </a:cubicBezTo>
                <a:cubicBezTo>
                  <a:pt x="355" y="120"/>
                  <a:pt x="353" y="119"/>
                  <a:pt x="351" y="119"/>
                </a:cubicBezTo>
                <a:cubicBezTo>
                  <a:pt x="351" y="120"/>
                  <a:pt x="351" y="120"/>
                  <a:pt x="351" y="120"/>
                </a:cubicBezTo>
                <a:cubicBezTo>
                  <a:pt x="351" y="121"/>
                  <a:pt x="351" y="122"/>
                  <a:pt x="354" y="122"/>
                </a:cubicBezTo>
                <a:cubicBezTo>
                  <a:pt x="360" y="123"/>
                  <a:pt x="360" y="123"/>
                  <a:pt x="360" y="123"/>
                </a:cubicBezTo>
                <a:cubicBezTo>
                  <a:pt x="374" y="124"/>
                  <a:pt x="379" y="127"/>
                  <a:pt x="379" y="135"/>
                </a:cubicBezTo>
                <a:cubicBezTo>
                  <a:pt x="379" y="144"/>
                  <a:pt x="370" y="149"/>
                  <a:pt x="356" y="149"/>
                </a:cubicBezTo>
                <a:cubicBezTo>
                  <a:pt x="342" y="149"/>
                  <a:pt x="336" y="146"/>
                  <a:pt x="336" y="139"/>
                </a:cubicBezTo>
                <a:cubicBezTo>
                  <a:pt x="336" y="135"/>
                  <a:pt x="338" y="132"/>
                  <a:pt x="342" y="130"/>
                </a:cubicBezTo>
                <a:close/>
                <a:moveTo>
                  <a:pt x="352" y="103"/>
                </a:moveTo>
                <a:cubicBezTo>
                  <a:pt x="352" y="106"/>
                  <a:pt x="352" y="111"/>
                  <a:pt x="357" y="111"/>
                </a:cubicBezTo>
                <a:cubicBezTo>
                  <a:pt x="360" y="111"/>
                  <a:pt x="362" y="108"/>
                  <a:pt x="362" y="103"/>
                </a:cubicBezTo>
                <a:cubicBezTo>
                  <a:pt x="362" y="100"/>
                  <a:pt x="361" y="96"/>
                  <a:pt x="357" y="96"/>
                </a:cubicBezTo>
                <a:cubicBezTo>
                  <a:pt x="352" y="96"/>
                  <a:pt x="352" y="101"/>
                  <a:pt x="352" y="103"/>
                </a:cubicBezTo>
                <a:close/>
                <a:moveTo>
                  <a:pt x="348" y="137"/>
                </a:moveTo>
                <a:cubicBezTo>
                  <a:pt x="348" y="140"/>
                  <a:pt x="350" y="142"/>
                  <a:pt x="357" y="142"/>
                </a:cubicBezTo>
                <a:cubicBezTo>
                  <a:pt x="363" y="142"/>
                  <a:pt x="366" y="140"/>
                  <a:pt x="366" y="137"/>
                </a:cubicBezTo>
                <a:cubicBezTo>
                  <a:pt x="366" y="135"/>
                  <a:pt x="366" y="134"/>
                  <a:pt x="358" y="134"/>
                </a:cubicBezTo>
                <a:cubicBezTo>
                  <a:pt x="351" y="133"/>
                  <a:pt x="351" y="133"/>
                  <a:pt x="351" y="133"/>
                </a:cubicBezTo>
                <a:cubicBezTo>
                  <a:pt x="351" y="133"/>
                  <a:pt x="350" y="133"/>
                  <a:pt x="350" y="133"/>
                </a:cubicBezTo>
                <a:cubicBezTo>
                  <a:pt x="349" y="134"/>
                  <a:pt x="348" y="136"/>
                  <a:pt x="348" y="137"/>
                </a:cubicBezTo>
                <a:close/>
              </a:path>
            </a:pathLst>
          </a:custGeom>
          <a:solidFill>
            <a:schemeClr val="tx2"/>
          </a:solidFill>
          <a:ln>
            <a:noFill/>
          </a:ln>
        </p:spPr>
        <p:txBody>
          <a:bodyPr vert="horz" wrap="square" lIns="91304" tIns="45652" rIns="91304" bIns="45652" numCol="1" anchor="t" anchorCtr="0" compatLnSpc="1">
            <a:prstTxWarp prst="textNoShape">
              <a:avLst/>
            </a:prstTxWarp>
          </a:bodyPr>
          <a:lstStyle/>
          <a:p>
            <a:pPr defTabSz="456374"/>
            <a:endParaRPr lang="en-US" sz="1400" dirty="0">
              <a:solidFill>
                <a:srgbClr val="53565A"/>
              </a:solidFill>
            </a:endParaRPr>
          </a:p>
        </p:txBody>
      </p:sp>
      <p:sp>
        <p:nvSpPr>
          <p:cNvPr id="13" name="Footer Placeholder 4"/>
          <p:cNvSpPr>
            <a:spLocks noGrp="1"/>
          </p:cNvSpPr>
          <p:nvPr>
            <p:ph type="ftr" sz="quarter" idx="3"/>
          </p:nvPr>
        </p:nvSpPr>
        <p:spPr>
          <a:xfrm>
            <a:off x="769958" y="4896627"/>
            <a:ext cx="3387817" cy="126958"/>
          </a:xfrm>
          <a:prstGeom prst="rect">
            <a:avLst/>
          </a:prstGeom>
        </p:spPr>
        <p:txBody>
          <a:bodyPr vert="horz" wrap="square" lIns="0" tIns="0" rIns="0" bIns="0" rtlCol="0" anchor="ctr">
            <a:spAutoFit/>
          </a:bodyPr>
          <a:lstStyle>
            <a:lvl1pPr algn="l">
              <a:defRPr sz="800">
                <a:solidFill>
                  <a:schemeClr val="tx1"/>
                </a:solidFill>
              </a:defRPr>
            </a:lvl1pPr>
          </a:lstStyle>
          <a:p>
            <a:pPr defTabSz="456374"/>
            <a:r>
              <a:rPr lang="en-US" smtClean="0">
                <a:solidFill>
                  <a:srgbClr val="53565A"/>
                </a:solidFill>
              </a:rPr>
              <a:t>Division Name or Footer</a:t>
            </a:r>
            <a:endParaRPr lang="en-US" dirty="0">
              <a:solidFill>
                <a:srgbClr val="53565A"/>
              </a:solidFill>
            </a:endParaRPr>
          </a:p>
        </p:txBody>
      </p:sp>
      <p:sp>
        <p:nvSpPr>
          <p:cNvPr id="14" name="Slide Number Placeholder 5"/>
          <p:cNvSpPr>
            <a:spLocks noGrp="1"/>
          </p:cNvSpPr>
          <p:nvPr>
            <p:ph type="sldNum" sz="quarter" idx="4"/>
          </p:nvPr>
        </p:nvSpPr>
        <p:spPr>
          <a:xfrm>
            <a:off x="457214" y="4890978"/>
            <a:ext cx="254719" cy="126958"/>
          </a:xfrm>
          <a:prstGeom prst="rect">
            <a:avLst/>
          </a:prstGeom>
        </p:spPr>
        <p:txBody>
          <a:bodyPr vert="horz" wrap="square" lIns="0" tIns="0" rIns="0" bIns="0" rtlCol="0" anchor="ctr">
            <a:spAutoFit/>
          </a:bodyPr>
          <a:lstStyle>
            <a:lvl1pPr algn="l">
              <a:defRPr sz="800">
                <a:solidFill>
                  <a:schemeClr val="tx1"/>
                </a:solidFill>
              </a:defRPr>
            </a:lvl1pPr>
          </a:lstStyle>
          <a:p>
            <a:pPr defTabSz="456374"/>
            <a:fld id="{7FEEEA1A-CB49-3744-AA40-B896987410F9}" type="slidenum">
              <a:rPr lang="en-US" smtClean="0">
                <a:solidFill>
                  <a:srgbClr val="53565A"/>
                </a:solidFill>
              </a:rPr>
              <a:pPr defTabSz="456374"/>
              <a:t>‹#›</a:t>
            </a:fld>
            <a:endParaRPr lang="en-US" dirty="0">
              <a:solidFill>
                <a:srgbClr val="53565A"/>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69743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Lst>
  <p:hf hdr="0" dt="0"/>
  <p:txStyles>
    <p:titleStyle>
      <a:lvl1pPr algn="l" defTabSz="342281" rtl="0" eaLnBrk="1" latinLnBrk="0" hangingPunct="1">
        <a:lnSpc>
          <a:spcPct val="85000"/>
        </a:lnSpc>
        <a:spcBef>
          <a:spcPct val="0"/>
        </a:spcBef>
        <a:buNone/>
        <a:defRPr lang="en-US" sz="2400" b="1" i="0" kern="1200" cap="none" dirty="0">
          <a:solidFill>
            <a:schemeClr val="tx2"/>
          </a:solidFill>
          <a:latin typeface="+mj-lt"/>
          <a:ea typeface="+mj-ea"/>
          <a:cs typeface="+mj-cs"/>
        </a:defRPr>
      </a:lvl1pPr>
    </p:titleStyle>
    <p:bodyStyle>
      <a:lvl1pPr marL="229775" indent="-229775" algn="l" defTabSz="342281" rtl="0" eaLnBrk="1" latinLnBrk="0" hangingPunct="1">
        <a:lnSpc>
          <a:spcPct val="100000"/>
        </a:lnSpc>
        <a:spcBef>
          <a:spcPts val="800"/>
        </a:spcBef>
        <a:buClr>
          <a:schemeClr val="tx2"/>
        </a:buClr>
        <a:buFont typeface="Arial"/>
        <a:buChar char="•"/>
        <a:defRPr sz="1600" kern="1200">
          <a:solidFill>
            <a:schemeClr val="tx1"/>
          </a:solidFill>
          <a:latin typeface="+mn-lt"/>
          <a:ea typeface="+mn-ea"/>
          <a:cs typeface="+mn-cs"/>
        </a:defRPr>
      </a:lvl1pPr>
      <a:lvl2pPr marL="456386" indent="-231362" algn="l" defTabSz="342281" rtl="0" eaLnBrk="1" latinLnBrk="0" hangingPunct="1">
        <a:lnSpc>
          <a:spcPct val="100000"/>
        </a:lnSpc>
        <a:spcBef>
          <a:spcPts val="800"/>
        </a:spcBef>
        <a:buClr>
          <a:schemeClr val="tx2"/>
        </a:buClr>
        <a:buFont typeface="Arial"/>
        <a:buChar char="–"/>
        <a:defRPr sz="1400" kern="1200">
          <a:solidFill>
            <a:schemeClr val="tx1"/>
          </a:solidFill>
          <a:latin typeface="+mn-lt"/>
          <a:ea typeface="+mn-ea"/>
          <a:cs typeface="+mn-cs"/>
        </a:defRPr>
      </a:lvl2pPr>
      <a:lvl3pPr marL="683040" indent="-228186" algn="l" defTabSz="342281"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3pPr>
      <a:lvl4pPr marL="912846" indent="-229775" algn="l" defTabSz="342281" rtl="0" eaLnBrk="1" latinLnBrk="0" hangingPunct="1">
        <a:lnSpc>
          <a:spcPct val="100000"/>
        </a:lnSpc>
        <a:spcBef>
          <a:spcPts val="800"/>
        </a:spcBef>
        <a:buClr>
          <a:schemeClr val="tx2"/>
        </a:buClr>
        <a:buFont typeface="Arial"/>
        <a:buChar char="–"/>
        <a:defRPr sz="1200" kern="1200">
          <a:solidFill>
            <a:schemeClr val="tx1"/>
          </a:solidFill>
          <a:latin typeface="+mn-lt"/>
          <a:ea typeface="+mn-ea"/>
          <a:cs typeface="+mn-cs"/>
        </a:defRPr>
      </a:lvl4pPr>
      <a:lvl5pPr marL="1142621" indent="-229775" algn="l" defTabSz="342281" rtl="0" eaLnBrk="1" latinLnBrk="0" hangingPunct="1">
        <a:lnSpc>
          <a:spcPct val="100000"/>
        </a:lnSpc>
        <a:spcBef>
          <a:spcPts val="800"/>
        </a:spcBef>
        <a:buClr>
          <a:schemeClr val="tx2"/>
        </a:buClr>
        <a:buFont typeface="Arial" panose="020B0604020202020204" pitchFamily="34" charset="0"/>
        <a:buChar char="•"/>
        <a:defRPr sz="1200" kern="1200">
          <a:solidFill>
            <a:schemeClr val="tx1"/>
          </a:solidFill>
          <a:latin typeface="+mn-lt"/>
          <a:ea typeface="+mn-ea"/>
          <a:cs typeface="+mn-cs"/>
        </a:defRPr>
      </a:lvl5pPr>
      <a:lvl6pPr marL="1882708" indent="-171174" algn="l" defTabSz="342281" rtl="0" eaLnBrk="1" latinLnBrk="0" hangingPunct="1">
        <a:spcBef>
          <a:spcPct val="20000"/>
        </a:spcBef>
        <a:buFont typeface="Arial"/>
        <a:buChar char="•"/>
        <a:defRPr sz="1500" kern="1200">
          <a:solidFill>
            <a:schemeClr val="tx1"/>
          </a:solidFill>
          <a:latin typeface="+mn-lt"/>
          <a:ea typeface="+mn-ea"/>
          <a:cs typeface="+mn-cs"/>
        </a:defRPr>
      </a:lvl6pPr>
      <a:lvl7pPr marL="2225021" indent="-171174" algn="l" defTabSz="342281" rtl="0" eaLnBrk="1" latinLnBrk="0" hangingPunct="1">
        <a:spcBef>
          <a:spcPct val="20000"/>
        </a:spcBef>
        <a:buFont typeface="Arial"/>
        <a:buChar char="•"/>
        <a:defRPr sz="1500" kern="1200">
          <a:solidFill>
            <a:schemeClr val="tx1"/>
          </a:solidFill>
          <a:latin typeface="+mn-lt"/>
          <a:ea typeface="+mn-ea"/>
          <a:cs typeface="+mn-cs"/>
        </a:defRPr>
      </a:lvl7pPr>
      <a:lvl8pPr marL="2567334" indent="-171174" algn="l" defTabSz="342281" rtl="0" eaLnBrk="1" latinLnBrk="0" hangingPunct="1">
        <a:spcBef>
          <a:spcPct val="20000"/>
        </a:spcBef>
        <a:buFont typeface="Arial"/>
        <a:buChar char="•"/>
        <a:defRPr sz="1500" kern="1200">
          <a:solidFill>
            <a:schemeClr val="tx1"/>
          </a:solidFill>
          <a:latin typeface="+mn-lt"/>
          <a:ea typeface="+mn-ea"/>
          <a:cs typeface="+mn-cs"/>
        </a:defRPr>
      </a:lvl8pPr>
      <a:lvl9pPr marL="2909681" indent="-171174" algn="l" defTabSz="342281"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281" rtl="0" eaLnBrk="1" latinLnBrk="0" hangingPunct="1">
        <a:defRPr sz="1400" kern="1200">
          <a:solidFill>
            <a:schemeClr val="tx1"/>
          </a:solidFill>
          <a:latin typeface="+mn-lt"/>
          <a:ea typeface="+mn-ea"/>
          <a:cs typeface="+mn-cs"/>
        </a:defRPr>
      </a:lvl1pPr>
      <a:lvl2pPr marL="342281" algn="l" defTabSz="342281" rtl="0" eaLnBrk="1" latinLnBrk="0" hangingPunct="1">
        <a:defRPr sz="1400" kern="1200">
          <a:solidFill>
            <a:schemeClr val="tx1"/>
          </a:solidFill>
          <a:latin typeface="+mn-lt"/>
          <a:ea typeface="+mn-ea"/>
          <a:cs typeface="+mn-cs"/>
        </a:defRPr>
      </a:lvl2pPr>
      <a:lvl3pPr marL="684627" algn="l" defTabSz="342281" rtl="0" eaLnBrk="1" latinLnBrk="0" hangingPunct="1">
        <a:defRPr sz="1400" kern="1200">
          <a:solidFill>
            <a:schemeClr val="tx1"/>
          </a:solidFill>
          <a:latin typeface="+mn-lt"/>
          <a:ea typeface="+mn-ea"/>
          <a:cs typeface="+mn-cs"/>
        </a:defRPr>
      </a:lvl3pPr>
      <a:lvl4pPr marL="1026939" algn="l" defTabSz="342281" rtl="0" eaLnBrk="1" latinLnBrk="0" hangingPunct="1">
        <a:defRPr sz="1400" kern="1200">
          <a:solidFill>
            <a:schemeClr val="tx1"/>
          </a:solidFill>
          <a:latin typeface="+mn-lt"/>
          <a:ea typeface="+mn-ea"/>
          <a:cs typeface="+mn-cs"/>
        </a:defRPr>
      </a:lvl4pPr>
      <a:lvl5pPr marL="1369254" algn="l" defTabSz="342281" rtl="0" eaLnBrk="1" latinLnBrk="0" hangingPunct="1">
        <a:defRPr sz="1400" kern="1200">
          <a:solidFill>
            <a:schemeClr val="tx1"/>
          </a:solidFill>
          <a:latin typeface="+mn-lt"/>
          <a:ea typeface="+mn-ea"/>
          <a:cs typeface="+mn-cs"/>
        </a:defRPr>
      </a:lvl5pPr>
      <a:lvl6pPr marL="1711601" algn="l" defTabSz="342281" rtl="0" eaLnBrk="1" latinLnBrk="0" hangingPunct="1">
        <a:defRPr sz="1400" kern="1200">
          <a:solidFill>
            <a:schemeClr val="tx1"/>
          </a:solidFill>
          <a:latin typeface="+mn-lt"/>
          <a:ea typeface="+mn-ea"/>
          <a:cs typeface="+mn-cs"/>
        </a:defRPr>
      </a:lvl6pPr>
      <a:lvl7pPr marL="2053880" algn="l" defTabSz="342281" rtl="0" eaLnBrk="1" latinLnBrk="0" hangingPunct="1">
        <a:defRPr sz="1400" kern="1200">
          <a:solidFill>
            <a:schemeClr val="tx1"/>
          </a:solidFill>
          <a:latin typeface="+mn-lt"/>
          <a:ea typeface="+mn-ea"/>
          <a:cs typeface="+mn-cs"/>
        </a:defRPr>
      </a:lvl7pPr>
      <a:lvl8pPr marL="2396160" algn="l" defTabSz="342281" rtl="0" eaLnBrk="1" latinLnBrk="0" hangingPunct="1">
        <a:defRPr sz="1400" kern="1200">
          <a:solidFill>
            <a:schemeClr val="tx1"/>
          </a:solidFill>
          <a:latin typeface="+mn-lt"/>
          <a:ea typeface="+mn-ea"/>
          <a:cs typeface="+mn-cs"/>
        </a:defRPr>
      </a:lvl8pPr>
      <a:lvl9pPr marL="2738441" algn="l" defTabSz="342281" rtl="0" eaLnBrk="1" latinLnBrk="0" hangingPunct="1">
        <a:defRPr sz="1400" kern="1200">
          <a:solidFill>
            <a:schemeClr val="tx1"/>
          </a:solidFill>
          <a:latin typeface="+mn-lt"/>
          <a:ea typeface="+mn-ea"/>
          <a:cs typeface="+mn-cs"/>
        </a:defRPr>
      </a:lvl9pPr>
    </p:otherStyle>
  </p:txStyles>
  <p:extLst mod="1">
    <p:ext uri="{27BBF7A9-308A-43DC-89C8-2F10F3537804}">
      <p15:sldGuideLst xmlns="" xmlns:p15="http://schemas.microsoft.com/office/powerpoint/2012/main" xmlns:p="http://schemas.openxmlformats.org/presentationml/2006/main" xmlns:r="http://schemas.openxmlformats.org/officeDocument/2006/relationships" xmlns:a="http://schemas.openxmlformats.org/drawingml/2006/main">
        <p15:guide id="1" orient="horz" pos="1104" userDrawn="1">
          <p15:clr>
            <a:srgbClr val="F26B43"/>
          </p15:clr>
        </p15:guide>
        <p15:guide id="2" pos="5472" userDrawn="1">
          <p15:clr>
            <a:srgbClr val="F26B43"/>
          </p15:clr>
        </p15:guide>
        <p15:guide id="3" orient="horz" pos="480" userDrawn="1">
          <p15:clr>
            <a:srgbClr val="F26B43"/>
          </p15:clr>
        </p15:guide>
        <p15:guide id="4" pos="288" userDrawn="1">
          <p15:clr>
            <a:srgbClr val="F26B43"/>
          </p15:clr>
        </p15:guide>
        <p15:guide id="6" orient="horz" pos="3816" userDrawn="1">
          <p15:clr>
            <a:srgbClr val="F26B43"/>
          </p15:clr>
        </p15:guide>
        <p15:guide id="7" orient="horz" pos="2160" userDrawn="1">
          <p15:clr>
            <a:srgbClr val="F26B43"/>
          </p15:clr>
        </p15:guide>
        <p15:guide id="8" orient="horz" pos="9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1" y="4800600"/>
            <a:ext cx="9144000" cy="342900"/>
          </a:xfrm>
          <a:prstGeom prst="rect">
            <a:avLst/>
          </a:prstGeom>
          <a:solidFill>
            <a:schemeClr val="accent2"/>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11"/>
          <p:cNvSpPr/>
          <p:nvPr/>
        </p:nvSpPr>
        <p:spPr>
          <a:xfrm>
            <a:off x="0" y="4750737"/>
            <a:ext cx="9144000" cy="49499"/>
          </a:xfrm>
          <a:prstGeom prst="rect">
            <a:avLst/>
          </a:prstGeom>
          <a:solidFill>
            <a:schemeClr val="accent1"/>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2" name="Shape 12"/>
          <p:cNvSpPr txBox="1">
            <a:spLocks noGrp="1"/>
          </p:cNvSpPr>
          <p:nvPr>
            <p:ph type="title"/>
          </p:nvPr>
        </p:nvSpPr>
        <p:spPr>
          <a:xfrm>
            <a:off x="822960" y="214953"/>
            <a:ext cx="7543800" cy="1088068"/>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body" idx="1"/>
          </p:nvPr>
        </p:nvSpPr>
        <p:spPr>
          <a:xfrm>
            <a:off x="822960" y="1384301"/>
            <a:ext cx="7543800" cy="301752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675"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764639" y="4844839"/>
            <a:ext cx="3617103"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675"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7425344"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788" b="0" i="0" u="none" strike="noStrike" cap="none">
                <a:solidFill>
                  <a:srgbClr val="FFFFFF"/>
                </a:solidFill>
                <a:latin typeface="Calibri"/>
                <a:ea typeface="Calibri"/>
                <a:cs typeface="Calibri"/>
                <a:sym typeface="Calibri"/>
              </a:defRPr>
            </a:lvl1pPr>
            <a:lvl2pPr marL="0" marR="0" lvl="1" indent="0" algn="r" rtl="0">
              <a:spcBef>
                <a:spcPts val="0"/>
              </a:spcBef>
              <a:buNone/>
              <a:defRPr sz="788" b="0" i="0" u="none" strike="noStrike" cap="none">
                <a:solidFill>
                  <a:srgbClr val="FFFFFF"/>
                </a:solidFill>
                <a:latin typeface="Calibri"/>
                <a:ea typeface="Calibri"/>
                <a:cs typeface="Calibri"/>
                <a:sym typeface="Calibri"/>
              </a:defRPr>
            </a:lvl2pPr>
            <a:lvl3pPr marL="0" marR="0" lvl="2" indent="0" algn="r" rtl="0">
              <a:spcBef>
                <a:spcPts val="0"/>
              </a:spcBef>
              <a:buNone/>
              <a:defRPr sz="788" b="0" i="0" u="none" strike="noStrike" cap="none">
                <a:solidFill>
                  <a:srgbClr val="FFFFFF"/>
                </a:solidFill>
                <a:latin typeface="Calibri"/>
                <a:ea typeface="Calibri"/>
                <a:cs typeface="Calibri"/>
                <a:sym typeface="Calibri"/>
              </a:defRPr>
            </a:lvl3pPr>
            <a:lvl4pPr marL="0" marR="0" lvl="3" indent="0" algn="r" rtl="0">
              <a:spcBef>
                <a:spcPts val="0"/>
              </a:spcBef>
              <a:buNone/>
              <a:defRPr sz="788" b="0" i="0" u="none" strike="noStrike" cap="none">
                <a:solidFill>
                  <a:srgbClr val="FFFFFF"/>
                </a:solidFill>
                <a:latin typeface="Calibri"/>
                <a:ea typeface="Calibri"/>
                <a:cs typeface="Calibri"/>
                <a:sym typeface="Calibri"/>
              </a:defRPr>
            </a:lvl4pPr>
            <a:lvl5pPr marL="0" marR="0" lvl="4" indent="0" algn="r" rtl="0">
              <a:spcBef>
                <a:spcPts val="0"/>
              </a:spcBef>
              <a:buNone/>
              <a:defRPr sz="788" b="0" i="0" u="none" strike="noStrike" cap="none">
                <a:solidFill>
                  <a:srgbClr val="FFFFFF"/>
                </a:solidFill>
                <a:latin typeface="Calibri"/>
                <a:ea typeface="Calibri"/>
                <a:cs typeface="Calibri"/>
                <a:sym typeface="Calibri"/>
              </a:defRPr>
            </a:lvl5pPr>
            <a:lvl6pPr marL="0" marR="0" lvl="5" indent="0" algn="r" rtl="0">
              <a:spcBef>
                <a:spcPts val="0"/>
              </a:spcBef>
              <a:buNone/>
              <a:defRPr sz="788" b="0" i="0" u="none" strike="noStrike" cap="none">
                <a:solidFill>
                  <a:srgbClr val="FFFFFF"/>
                </a:solidFill>
                <a:latin typeface="Calibri"/>
                <a:ea typeface="Calibri"/>
                <a:cs typeface="Calibri"/>
                <a:sym typeface="Calibri"/>
              </a:defRPr>
            </a:lvl6pPr>
            <a:lvl7pPr marL="0" marR="0" lvl="6" indent="0" algn="r" rtl="0">
              <a:spcBef>
                <a:spcPts val="0"/>
              </a:spcBef>
              <a:buNone/>
              <a:defRPr sz="788" b="0" i="0" u="none" strike="noStrike" cap="none">
                <a:solidFill>
                  <a:srgbClr val="FFFFFF"/>
                </a:solidFill>
                <a:latin typeface="Calibri"/>
                <a:ea typeface="Calibri"/>
                <a:cs typeface="Calibri"/>
                <a:sym typeface="Calibri"/>
              </a:defRPr>
            </a:lvl7pPr>
            <a:lvl8pPr marL="0" marR="0" lvl="7" indent="0" algn="r" rtl="0">
              <a:spcBef>
                <a:spcPts val="0"/>
              </a:spcBef>
              <a:buNone/>
              <a:defRPr sz="788" b="0" i="0" u="none" strike="noStrike" cap="none">
                <a:solidFill>
                  <a:srgbClr val="FFFFFF"/>
                </a:solidFill>
                <a:latin typeface="Calibri"/>
                <a:ea typeface="Calibri"/>
                <a:cs typeface="Calibri"/>
                <a:sym typeface="Calibri"/>
              </a:defRPr>
            </a:lvl8pPr>
            <a:lvl9pPr marL="0" marR="0" lvl="8" indent="0" algn="r" rtl="0">
              <a:spcBef>
                <a:spcPts val="0"/>
              </a:spcBef>
              <a:buNone/>
              <a:defRPr sz="788" b="0" i="0" u="none" strike="noStrike" cap="none">
                <a:solidFill>
                  <a:srgbClr val="FFFFFF"/>
                </a:solidFill>
                <a:latin typeface="Calibri"/>
                <a:ea typeface="Calibri"/>
                <a:cs typeface="Calibri"/>
                <a:sym typeface="Calibri"/>
              </a:defRPr>
            </a:lvl9pPr>
          </a:lstStyle>
          <a:p>
            <a:fld id="{00000000-1234-1234-1234-123412341234}" type="slidenum">
              <a:rPr lang="en-US" smtClean="0"/>
              <a:pPr/>
              <a:t>‹#›</a:t>
            </a:fld>
            <a:endParaRPr lang="en-US"/>
          </a:p>
        </p:txBody>
      </p:sp>
      <p:cxnSp>
        <p:nvCxnSpPr>
          <p:cNvPr id="17" name="Shape 17"/>
          <p:cNvCxnSpPr/>
          <p:nvPr/>
        </p:nvCxnSpPr>
        <p:spPr>
          <a:xfrm>
            <a:off x="895149" y="1303384"/>
            <a:ext cx="7475220" cy="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7050817"/>
      </p:ext>
    </p:extLst>
  </p:cSld>
  <p:clrMap bg1="lt1" tx1="dk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3.xml"/><Relationship Id="rId3"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a:xfrm>
            <a:off x="428016" y="1419472"/>
            <a:ext cx="8548343" cy="408702"/>
          </a:xfrm>
        </p:spPr>
        <p:txBody>
          <a:bodyPr/>
          <a:lstStyle/>
          <a:p>
            <a:pPr algn="ctr"/>
            <a:r>
              <a:rPr lang="en-US" sz="3200" dirty="0" smtClean="0">
                <a:solidFill>
                  <a:schemeClr val="bg1"/>
                </a:solidFill>
              </a:rPr>
              <a:t>Ethics and Palliative Care</a:t>
            </a:r>
            <a:endParaRPr lang="en-US" sz="3200" dirty="0">
              <a:solidFill>
                <a:schemeClr val="bg1"/>
              </a:solidFill>
            </a:endParaRPr>
          </a:p>
        </p:txBody>
      </p:sp>
      <p:pic>
        <p:nvPicPr>
          <p:cNvPr id="8" name="Picture Placeholder 7"/>
          <p:cNvPicPr>
            <a:picLocks noGrp="1" noChangeAspect="1"/>
          </p:cNvPicPr>
          <p:nvPr>
            <p:ph type="pic" sz="quarter" idx="10"/>
          </p:nvPr>
        </p:nvPicPr>
        <p:blipFill>
          <a:blip r:embed="rId2"/>
          <a:srcRect t="32328" b="32328"/>
          <a:stretch>
            <a:fillRect/>
          </a:stretch>
        </p:blipFill>
        <p:spPr/>
      </p:pic>
      <p:sp>
        <p:nvSpPr>
          <p:cNvPr id="2" name="Rectangle 1"/>
          <p:cNvSpPr/>
          <p:nvPr/>
        </p:nvSpPr>
        <p:spPr>
          <a:xfrm>
            <a:off x="680794" y="2349545"/>
            <a:ext cx="4216670" cy="1200329"/>
          </a:xfrm>
          <a:prstGeom prst="rect">
            <a:avLst/>
          </a:prstGeom>
        </p:spPr>
        <p:txBody>
          <a:bodyPr wrap="square">
            <a:spAutoFit/>
          </a:bodyPr>
          <a:lstStyle/>
          <a:p>
            <a:pPr defTabSz="457189"/>
            <a:r>
              <a:rPr lang="en-US" sz="1200" dirty="0" smtClean="0">
                <a:solidFill>
                  <a:schemeClr val="bg1"/>
                </a:solidFill>
                <a:latin typeface="Arial"/>
              </a:rPr>
              <a:t>Joseph Lowy, MD</a:t>
            </a:r>
          </a:p>
          <a:p>
            <a:pPr defTabSz="457189"/>
            <a:r>
              <a:rPr lang="en-US" sz="1200" dirty="0" smtClean="0">
                <a:solidFill>
                  <a:schemeClr val="bg1"/>
                </a:solidFill>
                <a:latin typeface="Arial"/>
              </a:rPr>
              <a:t>Clinical Professor of Medicine</a:t>
            </a:r>
          </a:p>
          <a:p>
            <a:pPr defTabSz="457189"/>
            <a:r>
              <a:rPr lang="en-US" sz="1200" dirty="0" smtClean="0">
                <a:solidFill>
                  <a:schemeClr val="bg1"/>
                </a:solidFill>
                <a:latin typeface="Arial"/>
              </a:rPr>
              <a:t>Director, Palliative Care Services</a:t>
            </a:r>
          </a:p>
          <a:p>
            <a:pPr defTabSz="457189"/>
            <a:r>
              <a:rPr lang="en-US" sz="1200" dirty="0" smtClean="0">
                <a:solidFill>
                  <a:schemeClr val="bg1"/>
                </a:solidFill>
                <a:latin typeface="Arial"/>
              </a:rPr>
              <a:t>Chair, Ethics Committee</a:t>
            </a:r>
          </a:p>
          <a:p>
            <a:pPr defTabSz="457189"/>
            <a:r>
              <a:rPr lang="en-US" sz="1200" dirty="0" smtClean="0">
                <a:solidFill>
                  <a:schemeClr val="bg1"/>
                </a:solidFill>
                <a:latin typeface="Arial"/>
              </a:rPr>
              <a:t>NYU </a:t>
            </a:r>
            <a:r>
              <a:rPr lang="en-US" sz="1200" dirty="0" err="1" smtClean="0">
                <a:solidFill>
                  <a:schemeClr val="bg1"/>
                </a:solidFill>
                <a:latin typeface="Arial"/>
              </a:rPr>
              <a:t>Langone</a:t>
            </a:r>
            <a:r>
              <a:rPr lang="en-US" sz="1200" dirty="0" smtClean="0">
                <a:solidFill>
                  <a:schemeClr val="bg1"/>
                </a:solidFill>
                <a:latin typeface="Arial"/>
              </a:rPr>
              <a:t> Health </a:t>
            </a:r>
          </a:p>
          <a:p>
            <a:pPr defTabSz="457189"/>
            <a:r>
              <a:rPr lang="en-US" sz="1200" smtClean="0">
                <a:solidFill>
                  <a:schemeClr val="bg1"/>
                </a:solidFill>
                <a:latin typeface="Arial"/>
              </a:rPr>
              <a:t>July</a:t>
            </a:r>
            <a:r>
              <a:rPr lang="en-US" sz="1200" smtClean="0">
                <a:solidFill>
                  <a:schemeClr val="bg1"/>
                </a:solidFill>
                <a:latin typeface="Arial"/>
              </a:rPr>
              <a:t> </a:t>
            </a:r>
            <a:r>
              <a:rPr lang="en-US" sz="1200" smtClean="0">
                <a:solidFill>
                  <a:schemeClr val="bg1"/>
                </a:solidFill>
                <a:latin typeface="Arial"/>
              </a:rPr>
              <a:t>31</a:t>
            </a:r>
            <a:r>
              <a:rPr lang="en-US" sz="1200" smtClean="0">
                <a:solidFill>
                  <a:schemeClr val="bg1"/>
                </a:solidFill>
                <a:latin typeface="Arial"/>
              </a:rPr>
              <a:t>, </a:t>
            </a:r>
            <a:r>
              <a:rPr lang="en-US" sz="1200" dirty="0">
                <a:solidFill>
                  <a:srgbClr val="FFFFFF"/>
                </a:solidFill>
                <a:latin typeface="Arial"/>
              </a:rPr>
              <a:t>2018</a:t>
            </a:r>
            <a:endParaRPr lang="en-US" sz="1200" dirty="0">
              <a:solidFill>
                <a:srgbClr val="53565A"/>
              </a:solidFill>
              <a:latin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6902995"/>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Palliative Care and Ethics</a:t>
            </a:r>
          </a:p>
        </p:txBody>
      </p:sp>
      <p:sp>
        <p:nvSpPr>
          <p:cNvPr id="3" name="Content Placeholder 2"/>
          <p:cNvSpPr>
            <a:spLocks noGrp="1"/>
          </p:cNvSpPr>
          <p:nvPr>
            <p:ph sz="quarter" idx="14"/>
          </p:nvPr>
        </p:nvSpPr>
        <p:spPr/>
        <p:txBody>
          <a:bodyPr/>
          <a:lstStyle/>
          <a:p>
            <a:endParaRPr lang="en-US" dirty="0" smtClean="0"/>
          </a:p>
          <a:p>
            <a:r>
              <a:rPr lang="en-US" dirty="0" smtClean="0"/>
              <a:t>Ethical </a:t>
            </a:r>
            <a:r>
              <a:rPr lang="en-US" dirty="0"/>
              <a:t>conflicts involving the principles of autonomy, beneficence , non-maleficence and justice </a:t>
            </a:r>
          </a:p>
          <a:p>
            <a:r>
              <a:rPr lang="en-US" dirty="0"/>
              <a:t>Decisional capacity-majority of </a:t>
            </a:r>
            <a:r>
              <a:rPr lang="en-US" dirty="0" err="1"/>
              <a:t>pts</a:t>
            </a:r>
            <a:r>
              <a:rPr lang="en-US" dirty="0"/>
              <a:t> lose this</a:t>
            </a:r>
          </a:p>
          <a:p>
            <a:r>
              <a:rPr lang="en-US" dirty="0"/>
              <a:t>Advanced directives-do you have a HCP?</a:t>
            </a:r>
          </a:p>
          <a:p>
            <a:r>
              <a:rPr lang="en-US" dirty="0"/>
              <a:t>Truth telling-are we obliged to give prognosis?</a:t>
            </a:r>
          </a:p>
          <a:p>
            <a:r>
              <a:rPr lang="en-US" dirty="0"/>
              <a:t>Informed consent- family asks you not to tell…</a:t>
            </a:r>
          </a:p>
          <a:p>
            <a:pPr marL="0" indent="0">
              <a:buNone/>
            </a:pPr>
            <a:endParaRPr lang="en-US" dirty="0"/>
          </a:p>
        </p:txBody>
      </p:sp>
      <p:sp>
        <p:nvSpPr>
          <p:cNvPr id="4" name="Footer Placeholder 3"/>
          <p:cNvSpPr>
            <a:spLocks noGrp="1"/>
          </p:cNvSpPr>
          <p:nvPr>
            <p:ph type="ftr" sz="quarter" idx="15"/>
          </p:nvPr>
        </p:nvSpPr>
        <p:spPr/>
        <p:txBody>
          <a:bodyPr/>
          <a:lstStyle/>
          <a:p>
            <a:endParaRPr lang="en-US" dirty="0"/>
          </a:p>
        </p:txBody>
      </p:sp>
      <p:sp>
        <p:nvSpPr>
          <p:cNvPr id="5" name="Slide Number Placeholder 4"/>
          <p:cNvSpPr>
            <a:spLocks noGrp="1"/>
          </p:cNvSpPr>
          <p:nvPr>
            <p:ph type="sldNum" sz="quarter" idx="16"/>
          </p:nvPr>
        </p:nvSpPr>
        <p:spPr/>
        <p:txBody>
          <a:bodyPr/>
          <a:lstStyle/>
          <a:p>
            <a:fld id="{7586D33A-BC3B-384C-99A4-A76BAC813302}" type="slidenum">
              <a:rPr lang="en-US" smtClean="0"/>
              <a:pPr/>
              <a:t>10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439007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10" advClick="0"/>
    </mc:Choice>
    <mc:Fallback>
      <mp:transition xmlns:mp="http://schemas.microsoft.com/office/mac/powerpoint/2008/main" advClick="0"/>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Impacting on Ethics in PC</a:t>
            </a:r>
          </a:p>
        </p:txBody>
      </p:sp>
      <p:sp>
        <p:nvSpPr>
          <p:cNvPr id="3" name="Text Placeholder 2"/>
          <p:cNvSpPr>
            <a:spLocks noGrp="1"/>
          </p:cNvSpPr>
          <p:nvPr>
            <p:ph type="body" idx="1"/>
          </p:nvPr>
        </p:nvSpPr>
        <p:spPr/>
        <p:txBody>
          <a:bodyPr/>
          <a:lstStyle/>
          <a:p>
            <a:pPr>
              <a:buFont typeface="Arial" panose="020B0604020202020204" pitchFamily="34" charset="0"/>
              <a:buChar char="•"/>
            </a:pPr>
            <a:r>
              <a:rPr lang="en-US" dirty="0"/>
              <a:t>Rapidly evolving medical technology</a:t>
            </a:r>
          </a:p>
          <a:p>
            <a:pPr>
              <a:buFont typeface="Arial" panose="020B0604020202020204" pitchFamily="34" charset="0"/>
              <a:buChar char="•"/>
            </a:pPr>
            <a:r>
              <a:rPr lang="en-US" dirty="0"/>
              <a:t>Polarized and scrutinized political and medico-legal environment</a:t>
            </a:r>
          </a:p>
          <a:p>
            <a:pPr>
              <a:buFont typeface="Arial" panose="020B0604020202020204" pitchFamily="34" charset="0"/>
              <a:buChar char="•"/>
            </a:pPr>
            <a:r>
              <a:rPr lang="en-US" dirty="0"/>
              <a:t>Longer survival with increasing burden of disease and/or functional impairment</a:t>
            </a:r>
          </a:p>
          <a:p>
            <a:pPr>
              <a:buFont typeface="Arial" panose="020B0604020202020204" pitchFamily="34" charset="0"/>
              <a:buChar char="•"/>
            </a:pPr>
            <a:r>
              <a:rPr lang="en-US" dirty="0"/>
              <a:t>Awareness of culture, religious, ethnic, economic, educational and other “diversity”</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2351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Ethics to Clinical Setting</a:t>
            </a:r>
          </a:p>
        </p:txBody>
      </p:sp>
      <p:sp>
        <p:nvSpPr>
          <p:cNvPr id="3" name="Content Placeholder 2"/>
          <p:cNvSpPr>
            <a:spLocks noGrp="1"/>
          </p:cNvSpPr>
          <p:nvPr>
            <p:ph sz="quarter" idx="14"/>
          </p:nvPr>
        </p:nvSpPr>
        <p:spPr/>
        <p:txBody>
          <a:bodyPr/>
          <a:lstStyle/>
          <a:p>
            <a:endParaRPr lang="en-US" dirty="0" smtClean="0"/>
          </a:p>
          <a:p>
            <a:r>
              <a:rPr lang="en-US" dirty="0" smtClean="0"/>
              <a:t>Medical </a:t>
            </a:r>
            <a:r>
              <a:rPr lang="en-US" dirty="0"/>
              <a:t>decision making</a:t>
            </a:r>
          </a:p>
          <a:p>
            <a:r>
              <a:rPr lang="en-US" dirty="0"/>
              <a:t>Issues of futility</a:t>
            </a:r>
          </a:p>
          <a:p>
            <a:r>
              <a:rPr lang="en-US" dirty="0"/>
              <a:t>Conflicts of value(</a:t>
            </a:r>
            <a:r>
              <a:rPr lang="en-US" dirty="0" err="1"/>
              <a:t>pt</a:t>
            </a:r>
            <a:r>
              <a:rPr lang="en-US" dirty="0"/>
              <a:t>-family-MD/RN)</a:t>
            </a:r>
          </a:p>
          <a:p>
            <a:r>
              <a:rPr lang="en-US" dirty="0"/>
              <a:t>“Best interest”-R/B/A, realistic goals of care, level of suffering, quality of life </a:t>
            </a:r>
            <a:r>
              <a:rPr lang="en-US" dirty="0" err="1"/>
              <a:t>pt</a:t>
            </a:r>
            <a:r>
              <a:rPr lang="en-US" dirty="0"/>
              <a:t> would find acceptable</a:t>
            </a:r>
          </a:p>
          <a:p>
            <a:endParaRPr lang="en-US" dirty="0"/>
          </a:p>
        </p:txBody>
      </p:sp>
      <p:sp>
        <p:nvSpPr>
          <p:cNvPr id="4" name="Footer Placeholder 3"/>
          <p:cNvSpPr>
            <a:spLocks noGrp="1"/>
          </p:cNvSpPr>
          <p:nvPr>
            <p:ph type="ftr" sz="quarter" idx="15"/>
          </p:nvPr>
        </p:nvSpPr>
        <p:spPr/>
        <p:txBody>
          <a:bodyPr/>
          <a:lstStyle/>
          <a:p>
            <a:endParaRPr lang="en-US" dirty="0"/>
          </a:p>
        </p:txBody>
      </p:sp>
      <p:sp>
        <p:nvSpPr>
          <p:cNvPr id="5" name="Slide Number Placeholder 4"/>
          <p:cNvSpPr>
            <a:spLocks noGrp="1"/>
          </p:cNvSpPr>
          <p:nvPr>
            <p:ph type="sldNum" sz="quarter" idx="16"/>
          </p:nvPr>
        </p:nvSpPr>
        <p:spPr/>
        <p:txBody>
          <a:bodyPr/>
          <a:lstStyle/>
          <a:p>
            <a:fld id="{7586D33A-BC3B-384C-99A4-A76BAC813302}" type="slidenum">
              <a:rPr lang="en-US" smtClean="0"/>
              <a:pPr/>
              <a:t>12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260562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10" advClick="0"/>
    </mc:Choice>
    <mc:Fallback>
      <mp:transition xmlns:mp="http://schemas.microsoft.com/office/mac/powerpoint/2008/mai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solidFill>
                  <a:srgbClr val="7030A0"/>
                </a:solidFill>
              </a:rPr>
              <a:t>Prognosis Can Be Difficult to Predict</a:t>
            </a:r>
            <a:br>
              <a:rPr lang="en-US" altLang="en-US" sz="2400" dirty="0">
                <a:solidFill>
                  <a:srgbClr val="7030A0"/>
                </a:solidFill>
              </a:rPr>
            </a:br>
            <a:r>
              <a:rPr lang="en-US" altLang="en-US" sz="1600" dirty="0">
                <a:solidFill>
                  <a:srgbClr val="7030A0"/>
                </a:solidFill>
              </a:rPr>
              <a:t>Life Defining Illness          	      Actively Dying</a:t>
            </a:r>
            <a:endParaRPr lang="en-US" sz="1600" dirty="0">
              <a:solidFill>
                <a:srgbClr val="7030A0"/>
              </a:solidFill>
            </a:endParaRPr>
          </a:p>
        </p:txBody>
      </p:sp>
      <p:sp>
        <p:nvSpPr>
          <p:cNvPr id="4" name="Footer Placeholder 3"/>
          <p:cNvSpPr>
            <a:spLocks noGrp="1"/>
          </p:cNvSpPr>
          <p:nvPr>
            <p:ph type="ftr" sz="quarter" idx="15"/>
          </p:nvPr>
        </p:nvSpPr>
        <p:spPr/>
        <p:txBody>
          <a:bodyPr/>
          <a:lstStyle/>
          <a:p>
            <a:endParaRPr lang="en-US" dirty="0"/>
          </a:p>
        </p:txBody>
      </p:sp>
      <p:sp>
        <p:nvSpPr>
          <p:cNvPr id="5" name="Slide Number Placeholder 4"/>
          <p:cNvSpPr>
            <a:spLocks noGrp="1"/>
          </p:cNvSpPr>
          <p:nvPr>
            <p:ph type="sldNum" sz="quarter" idx="16"/>
          </p:nvPr>
        </p:nvSpPr>
        <p:spPr/>
        <p:txBody>
          <a:bodyPr/>
          <a:lstStyle/>
          <a:p>
            <a:fld id="{7586D33A-BC3B-384C-99A4-A76BAC813302}" type="slidenum">
              <a:rPr lang="en-US" smtClean="0"/>
              <a:pPr/>
              <a:t>13</a:t>
            </a:fld>
            <a:endParaRPr lang="en-US" dirty="0"/>
          </a:p>
        </p:txBody>
      </p:sp>
      <p:cxnSp>
        <p:nvCxnSpPr>
          <p:cNvPr id="7" name="Straight Arrow Connector 6"/>
          <p:cNvCxnSpPr/>
          <p:nvPr/>
        </p:nvCxnSpPr>
        <p:spPr>
          <a:xfrm>
            <a:off x="2721428" y="1023257"/>
            <a:ext cx="899885" cy="7257"/>
          </a:xfrm>
          <a:prstGeom prst="straightConnector1">
            <a:avLst/>
          </a:prstGeom>
          <a:ln w="381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0" name="Content Placeholder 9">
            <a:hlinkClick r:id="" action="ppaction://ole?verb=0"/>
          </p:cNvPr>
          <p:cNvGraphicFramePr>
            <a:graphicFrameLocks noGrp="1"/>
          </p:cNvGraphicFramePr>
          <p:nvPr>
            <p:ph sz="quarter" idx="14"/>
          </p:nvPr>
        </p:nvGraphicFramePr>
        <p:xfrm>
          <a:off x="833136" y="1190625"/>
          <a:ext cx="6609366" cy="3516313"/>
        </p:xfrm>
        <a:graphic>
          <a:graphicData uri="http://schemas.openxmlformats.org/presentationml/2006/ole">
            <p:oleObj spid="_x0000_s2055" name="Chart" r:id="rId3" imgW="5854700" imgH="3111500" progId="MSGraph.Chart.8">
              <p:embed followColorScheme="full"/>
            </p:oleObj>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033607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10" advClick="0"/>
    </mc:Choice>
    <mc:Fallback>
      <mp:transition xmlns:mp="http://schemas.microsoft.com/office/mac/powerpoint/2008/mai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Object 3">
            <a:hlinkClick r:id="" action="ppaction://ole?verb=0"/>
          </p:cNvPr>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617261748"/>
              </p:ext>
            </p:extLst>
          </p:nvPr>
        </p:nvGraphicFramePr>
        <p:xfrm>
          <a:off x="1399902" y="1467480"/>
          <a:ext cx="6670042" cy="2756177"/>
        </p:xfrm>
        <a:graphic>
          <a:graphicData uri="http://schemas.openxmlformats.org/presentationml/2006/ole">
            <p:oleObj spid="_x0000_s3081" name="Picture" r:id="rId3" imgW="10131111" imgH="4459628" progId="Word.Picture.8">
              <p:embed/>
            </p:oleObj>
          </a:graphicData>
        </a:graphic>
      </p:graphicFrame>
      <p:sp>
        <p:nvSpPr>
          <p:cNvPr id="5" name="Rectangle 4"/>
          <p:cNvSpPr/>
          <p:nvPr/>
        </p:nvSpPr>
        <p:spPr>
          <a:xfrm>
            <a:off x="1138644" y="207929"/>
            <a:ext cx="6865258" cy="406265"/>
          </a:xfrm>
          <a:prstGeom prst="rect">
            <a:avLst/>
          </a:prstGeom>
        </p:spPr>
        <p:txBody>
          <a:bodyPr wrap="square">
            <a:spAutoFit/>
          </a:bodyPr>
          <a:lstStyle/>
          <a:p>
            <a:pPr lvl="0" defTabSz="342900">
              <a:lnSpc>
                <a:spcPct val="85000"/>
              </a:lnSpc>
              <a:spcBef>
                <a:spcPct val="0"/>
              </a:spcBef>
            </a:pPr>
            <a:r>
              <a:rPr lang="en-US" altLang="en-US" sz="2400" b="1" cap="all" dirty="0">
                <a:solidFill>
                  <a:srgbClr val="FFFFFF"/>
                </a:solidFill>
                <a:ea typeface="+mj-ea"/>
                <a:cs typeface="+mj-cs"/>
              </a:rPr>
              <a:t>Curative vs. </a:t>
            </a:r>
            <a:r>
              <a:rPr lang="en-US" altLang="en-US" sz="2400" b="1" cap="all" dirty="0" smtClean="0">
                <a:solidFill>
                  <a:srgbClr val="FFFFFF"/>
                </a:solidFill>
                <a:ea typeface="+mj-ea"/>
                <a:cs typeface="+mj-cs"/>
              </a:rPr>
              <a:t>Palliative</a:t>
            </a:r>
            <a:r>
              <a:rPr lang="en-US" altLang="en-US" sz="2400" b="1" cap="all" dirty="0">
                <a:solidFill>
                  <a:srgbClr val="FFFFFF"/>
                </a:solidFill>
                <a:ea typeface="+mj-ea"/>
                <a:cs typeface="+mj-cs"/>
              </a:rPr>
              <a:t> </a:t>
            </a:r>
            <a:r>
              <a:rPr lang="en-US" altLang="en-US" sz="2400" b="1" cap="all" dirty="0" smtClean="0">
                <a:solidFill>
                  <a:srgbClr val="FFFFFF"/>
                </a:solidFill>
                <a:ea typeface="+mj-ea"/>
                <a:cs typeface="+mj-cs"/>
              </a:rPr>
              <a:t>Model </a:t>
            </a:r>
            <a:r>
              <a:rPr lang="en-US" altLang="en-US" sz="2400" b="1" cap="all" dirty="0">
                <a:solidFill>
                  <a:srgbClr val="FFFFFF"/>
                </a:solidFill>
                <a:ea typeface="+mj-ea"/>
                <a:cs typeface="+mj-cs"/>
              </a:rPr>
              <a:t>of Care</a:t>
            </a:r>
            <a:endParaRPr lang="en-US" sz="2400" b="1" cap="all" dirty="0">
              <a:solidFill>
                <a:srgbClr val="FFFFFF"/>
              </a:solidFill>
              <a:ea typeface="+mj-ea"/>
              <a:cs typeface="+mj-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8337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95086" y="348343"/>
            <a:ext cx="7104743" cy="307777"/>
          </a:xfrm>
          <a:prstGeom prst="rect">
            <a:avLst/>
          </a:prstGeom>
          <a:noFill/>
        </p:spPr>
        <p:txBody>
          <a:bodyPr wrap="square" rtlCol="0">
            <a:spAutoFit/>
          </a:bodyPr>
          <a:lstStyle/>
          <a:p>
            <a:endParaRPr lang="en-US" sz="1400" dirty="0" err="1" smtClean="0"/>
          </a:p>
        </p:txBody>
      </p:sp>
      <p:sp>
        <p:nvSpPr>
          <p:cNvPr id="5" name="TextBox 4"/>
          <p:cNvSpPr txBox="1"/>
          <p:nvPr/>
        </p:nvSpPr>
        <p:spPr>
          <a:xfrm>
            <a:off x="991892" y="348343"/>
            <a:ext cx="7346196" cy="369332"/>
          </a:xfrm>
          <a:prstGeom prst="rect">
            <a:avLst/>
          </a:prstGeom>
          <a:noFill/>
        </p:spPr>
        <p:txBody>
          <a:bodyPr wrap="square" rtlCol="0">
            <a:spAutoFit/>
          </a:bodyPr>
          <a:lstStyle/>
          <a:p>
            <a:pPr algn="ctr"/>
            <a:r>
              <a:rPr lang="en-US" altLang="en-US" b="1" dirty="0">
                <a:solidFill>
                  <a:schemeClr val="bg1"/>
                </a:solidFill>
              </a:rPr>
              <a:t>Restoring the Balance</a:t>
            </a:r>
            <a:endParaRPr lang="en-US" b="1" dirty="0" smtClean="0">
              <a:solidFill>
                <a:schemeClr val="bg1"/>
              </a:solidFill>
            </a:endParaRPr>
          </a:p>
        </p:txBody>
      </p:sp>
      <p:graphicFrame>
        <p:nvGraphicFramePr>
          <p:cNvPr id="6" name="Object 5">
            <a:hlinkClick r:id="" action="ppaction://ole?verb=0"/>
          </p:cNvPr>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386035174"/>
              </p:ext>
            </p:extLst>
          </p:nvPr>
        </p:nvGraphicFramePr>
        <p:xfrm>
          <a:off x="2536825" y="916580"/>
          <a:ext cx="5127625" cy="4105275"/>
        </p:xfrm>
        <a:graphic>
          <a:graphicData uri="http://schemas.openxmlformats.org/presentationml/2006/ole">
            <p:oleObj spid="_x0000_s5126" name="Clip" r:id="rId3" imgW="1785620" imgH="1428750" progId="">
              <p:embed/>
            </p:oleObj>
          </a:graphicData>
        </a:graphic>
      </p:graphicFrame>
      <p:sp>
        <p:nvSpPr>
          <p:cNvPr id="7" name="Title 6"/>
          <p:cNvSpPr>
            <a:spLocks noGrp="1"/>
          </p:cNvSpPr>
          <p:nvPr>
            <p:ph type="title"/>
          </p:nvPr>
        </p:nvSpPr>
        <p:spPr/>
        <p:txBody>
          <a:bodyPr/>
          <a:lstStyle/>
          <a:p>
            <a:r>
              <a:rPr lang="en-US" altLang="en-US" dirty="0"/>
              <a:t>Restoring the Balance</a:t>
            </a:r>
            <a:endParaRPr lang="en-US" dirty="0"/>
          </a:p>
        </p:txBody>
      </p:sp>
      <p:sp>
        <p:nvSpPr>
          <p:cNvPr id="8" name="Content Placeholder 7"/>
          <p:cNvSpPr>
            <a:spLocks noGrp="1"/>
          </p:cNvSpPr>
          <p:nvPr>
            <p:ph sz="quarter" idx="13"/>
          </p:nvPr>
        </p:nvSpPr>
        <p:spPr>
          <a:xfrm>
            <a:off x="2688955" y="2962346"/>
            <a:ext cx="1573079" cy="276800"/>
          </a:xfrm>
        </p:spPr>
        <p:txBody>
          <a:bodyPr/>
          <a:lstStyle/>
          <a:p>
            <a:pPr marL="0" indent="0">
              <a:buNone/>
            </a:pPr>
            <a:r>
              <a:rPr lang="en-US" sz="1800" b="1" dirty="0" smtClean="0"/>
              <a:t>Palliative Care</a:t>
            </a:r>
            <a:endParaRPr lang="en-US" sz="1800" b="1" dirty="0"/>
          </a:p>
        </p:txBody>
      </p:sp>
      <p:sp>
        <p:nvSpPr>
          <p:cNvPr id="9" name="TextBox 8"/>
          <p:cNvSpPr txBox="1"/>
          <p:nvPr/>
        </p:nvSpPr>
        <p:spPr>
          <a:xfrm>
            <a:off x="5523546" y="3440623"/>
            <a:ext cx="2582067" cy="369332"/>
          </a:xfrm>
          <a:prstGeom prst="rect">
            <a:avLst/>
          </a:prstGeom>
          <a:noFill/>
        </p:spPr>
        <p:txBody>
          <a:bodyPr wrap="square" rtlCol="0">
            <a:spAutoFit/>
          </a:bodyPr>
          <a:lstStyle/>
          <a:p>
            <a:r>
              <a:rPr lang="en-US" b="1" dirty="0" smtClean="0"/>
              <a:t>Life Prolonging Care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22107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72452"/>
            <a:ext cx="8229602" cy="313932"/>
          </a:xfrm>
        </p:spPr>
        <p:txBody>
          <a:bodyPr/>
          <a:lstStyle/>
          <a:p>
            <a:r>
              <a:rPr lang="en-US" altLang="en-US" dirty="0"/>
              <a:t>Continuum of Care Model</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16</a:t>
            </a:fld>
            <a:endParaRPr lang="en-US" dirty="0"/>
          </a:p>
        </p:txBody>
      </p:sp>
      <p:sp>
        <p:nvSpPr>
          <p:cNvPr id="6" name="Rectangle 1048"/>
          <p:cNvSpPr>
            <a:spLocks noChangeArrowheads="1"/>
          </p:cNvSpPr>
          <p:nvPr/>
        </p:nvSpPr>
        <p:spPr bwMode="auto">
          <a:xfrm>
            <a:off x="-14291" y="1015999"/>
            <a:ext cx="6665913" cy="3293875"/>
          </a:xfrm>
          <a:prstGeom prst="rect">
            <a:avLst/>
          </a:prstGeom>
          <a:solidFill>
            <a:srgbClr val="800080"/>
          </a:solidFill>
          <a:ln w="9525">
            <a:noFill/>
            <a:miter lim="800000"/>
            <a:headEnd/>
            <a:tailEnd/>
          </a:ln>
        </p:spPr>
        <p:txBody>
          <a:bodyPr/>
          <a:lstStyle/>
          <a:p>
            <a:endParaRPr lang="en-US"/>
          </a:p>
        </p:txBody>
      </p:sp>
      <p:sp>
        <p:nvSpPr>
          <p:cNvPr id="7" name="Freeform 1053"/>
          <p:cNvSpPr>
            <a:spLocks/>
          </p:cNvSpPr>
          <p:nvPr/>
        </p:nvSpPr>
        <p:spPr bwMode="auto">
          <a:xfrm>
            <a:off x="-14288" y="1016000"/>
            <a:ext cx="6276976" cy="3293875"/>
          </a:xfrm>
          <a:custGeom>
            <a:avLst/>
            <a:gdLst>
              <a:gd name="T0" fmla="*/ 0 w 3515"/>
              <a:gd name="T1" fmla="*/ 3789 h 3789"/>
              <a:gd name="T2" fmla="*/ 0 w 3515"/>
              <a:gd name="T3" fmla="*/ 0 h 3789"/>
              <a:gd name="T4" fmla="*/ 3515 w 3515"/>
              <a:gd name="T5" fmla="*/ 0 h 3789"/>
              <a:gd name="T6" fmla="*/ 0 w 3515"/>
              <a:gd name="T7" fmla="*/ 3789 h 3789"/>
              <a:gd name="T8" fmla="*/ 0 60000 65536"/>
              <a:gd name="T9" fmla="*/ 0 60000 65536"/>
              <a:gd name="T10" fmla="*/ 0 60000 65536"/>
              <a:gd name="T11" fmla="*/ 0 60000 65536"/>
              <a:gd name="T12" fmla="*/ 0 w 3515"/>
              <a:gd name="T13" fmla="*/ 0 h 3789"/>
              <a:gd name="T14" fmla="*/ 3515 w 3515"/>
              <a:gd name="T15" fmla="*/ 3789 h 3789"/>
            </a:gdLst>
            <a:ahLst/>
            <a:cxnLst>
              <a:cxn ang="T8">
                <a:pos x="T0" y="T1"/>
              </a:cxn>
              <a:cxn ang="T9">
                <a:pos x="T2" y="T3"/>
              </a:cxn>
              <a:cxn ang="T10">
                <a:pos x="T4" y="T5"/>
              </a:cxn>
              <a:cxn ang="T11">
                <a:pos x="T6" y="T7"/>
              </a:cxn>
            </a:cxnLst>
            <a:rect l="T12" t="T13" r="T14" b="T15"/>
            <a:pathLst>
              <a:path w="3515" h="3789">
                <a:moveTo>
                  <a:pt x="0" y="3789"/>
                </a:moveTo>
                <a:lnTo>
                  <a:pt x="0" y="0"/>
                </a:lnTo>
                <a:lnTo>
                  <a:pt x="3515" y="0"/>
                </a:lnTo>
                <a:lnTo>
                  <a:pt x="0" y="3789"/>
                </a:lnTo>
                <a:close/>
              </a:path>
            </a:pathLst>
          </a:custGeom>
          <a:solidFill>
            <a:srgbClr val="008080"/>
          </a:solidFill>
          <a:ln w="9525">
            <a:noFill/>
            <a:round/>
            <a:headEnd/>
            <a:tailEnd/>
          </a:ln>
        </p:spPr>
        <p:txBody>
          <a:bodyPr/>
          <a:lstStyle/>
          <a:p>
            <a:endParaRPr lang="en-US"/>
          </a:p>
        </p:txBody>
      </p:sp>
      <p:sp>
        <p:nvSpPr>
          <p:cNvPr id="8" name="Rectangle 1036"/>
          <p:cNvSpPr>
            <a:spLocks noChangeArrowheads="1"/>
          </p:cNvSpPr>
          <p:nvPr/>
        </p:nvSpPr>
        <p:spPr bwMode="auto">
          <a:xfrm>
            <a:off x="6651622" y="1015998"/>
            <a:ext cx="2820988" cy="3293875"/>
          </a:xfrm>
          <a:prstGeom prst="rect">
            <a:avLst/>
          </a:prstGeom>
          <a:solidFill>
            <a:srgbClr val="800080"/>
          </a:solidFill>
          <a:ln w="9525">
            <a:noFill/>
            <a:miter lim="800000"/>
            <a:headEnd/>
            <a:tailEnd/>
          </a:ln>
        </p:spPr>
        <p:txBody>
          <a:bodyPr/>
          <a:lstStyle/>
          <a:p>
            <a:endParaRPr lang="en-US"/>
          </a:p>
        </p:txBody>
      </p:sp>
      <p:sp>
        <p:nvSpPr>
          <p:cNvPr id="10" name="TextBox 9"/>
          <p:cNvSpPr txBox="1"/>
          <p:nvPr/>
        </p:nvSpPr>
        <p:spPr>
          <a:xfrm>
            <a:off x="522514" y="1487714"/>
            <a:ext cx="1321784" cy="646331"/>
          </a:xfrm>
          <a:prstGeom prst="rect">
            <a:avLst/>
          </a:prstGeom>
          <a:noFill/>
        </p:spPr>
        <p:txBody>
          <a:bodyPr wrap="square" rtlCol="0">
            <a:spAutoFit/>
          </a:bodyPr>
          <a:lstStyle/>
          <a:p>
            <a:r>
              <a:rPr lang="en-US" b="1" dirty="0" smtClean="0">
                <a:solidFill>
                  <a:srgbClr val="FFFF00"/>
                </a:solidFill>
              </a:rPr>
              <a:t>Curative Care</a:t>
            </a:r>
          </a:p>
        </p:txBody>
      </p:sp>
      <p:sp>
        <p:nvSpPr>
          <p:cNvPr id="11" name="TextBox 10"/>
          <p:cNvSpPr txBox="1"/>
          <p:nvPr/>
        </p:nvSpPr>
        <p:spPr>
          <a:xfrm>
            <a:off x="3781585" y="2867186"/>
            <a:ext cx="1363851" cy="646331"/>
          </a:xfrm>
          <a:prstGeom prst="rect">
            <a:avLst/>
          </a:prstGeom>
          <a:noFill/>
        </p:spPr>
        <p:txBody>
          <a:bodyPr wrap="square" rtlCol="0">
            <a:spAutoFit/>
          </a:bodyPr>
          <a:lstStyle/>
          <a:p>
            <a:r>
              <a:rPr lang="en-US" b="1" dirty="0" smtClean="0">
                <a:solidFill>
                  <a:srgbClr val="FFFF00"/>
                </a:solidFill>
              </a:rPr>
              <a:t>Palliative Care</a:t>
            </a:r>
          </a:p>
        </p:txBody>
      </p:sp>
      <p:sp>
        <p:nvSpPr>
          <p:cNvPr id="12" name="TextBox 11"/>
          <p:cNvSpPr txBox="1"/>
          <p:nvPr/>
        </p:nvSpPr>
        <p:spPr>
          <a:xfrm>
            <a:off x="6451230" y="1077885"/>
            <a:ext cx="604434" cy="3170099"/>
          </a:xfrm>
          <a:prstGeom prst="rect">
            <a:avLst/>
          </a:prstGeom>
          <a:noFill/>
        </p:spPr>
        <p:txBody>
          <a:bodyPr wrap="square" rtlCol="0">
            <a:spAutoFit/>
          </a:bodyPr>
          <a:lstStyle/>
          <a:p>
            <a:r>
              <a:rPr lang="en-US" sz="4000" b="1" dirty="0" smtClean="0">
                <a:solidFill>
                  <a:srgbClr val="FFFF00"/>
                </a:solidFill>
              </a:rPr>
              <a:t>D</a:t>
            </a:r>
          </a:p>
          <a:p>
            <a:r>
              <a:rPr lang="en-US" sz="4000" b="1" dirty="0" smtClean="0">
                <a:solidFill>
                  <a:srgbClr val="FFFF00"/>
                </a:solidFill>
              </a:rPr>
              <a:t>E</a:t>
            </a:r>
          </a:p>
          <a:p>
            <a:r>
              <a:rPr lang="en-US" sz="4000" b="1" dirty="0" smtClean="0">
                <a:solidFill>
                  <a:srgbClr val="FFFF00"/>
                </a:solidFill>
              </a:rPr>
              <a:t>A</a:t>
            </a:r>
          </a:p>
          <a:p>
            <a:r>
              <a:rPr lang="en-US" sz="4000" b="1" dirty="0" smtClean="0">
                <a:solidFill>
                  <a:srgbClr val="FFFF00"/>
                </a:solidFill>
              </a:rPr>
              <a:t>T</a:t>
            </a:r>
          </a:p>
          <a:p>
            <a:r>
              <a:rPr lang="en-US" sz="4000" b="1" dirty="0">
                <a:solidFill>
                  <a:srgbClr val="FFFF00"/>
                </a:solidFill>
              </a:rPr>
              <a:t>H</a:t>
            </a:r>
            <a:endParaRPr lang="en-US" sz="4000" b="1" dirty="0" smtClean="0">
              <a:solidFill>
                <a:srgbClr val="FFFF00"/>
              </a:solidFill>
            </a:endParaRPr>
          </a:p>
        </p:txBody>
      </p:sp>
      <p:sp>
        <p:nvSpPr>
          <p:cNvPr id="13" name="TextBox 12"/>
          <p:cNvSpPr txBox="1"/>
          <p:nvPr/>
        </p:nvSpPr>
        <p:spPr>
          <a:xfrm>
            <a:off x="8384583" y="923999"/>
            <a:ext cx="302218" cy="3477875"/>
          </a:xfrm>
          <a:prstGeom prst="rect">
            <a:avLst/>
          </a:prstGeom>
          <a:noFill/>
        </p:spPr>
        <p:txBody>
          <a:bodyPr wrap="square" rtlCol="0">
            <a:spAutoFit/>
          </a:bodyPr>
          <a:lstStyle/>
          <a:p>
            <a:r>
              <a:rPr lang="en-US" sz="2000" b="1" dirty="0" smtClean="0">
                <a:solidFill>
                  <a:srgbClr val="00B0F0"/>
                </a:solidFill>
              </a:rPr>
              <a:t>B</a:t>
            </a:r>
          </a:p>
          <a:p>
            <a:r>
              <a:rPr lang="en-US" sz="2000" b="1" dirty="0" smtClean="0">
                <a:solidFill>
                  <a:srgbClr val="00B0F0"/>
                </a:solidFill>
              </a:rPr>
              <a:t>E</a:t>
            </a:r>
          </a:p>
          <a:p>
            <a:r>
              <a:rPr lang="en-US" sz="2000" b="1" dirty="0" smtClean="0">
                <a:solidFill>
                  <a:srgbClr val="00B0F0"/>
                </a:solidFill>
              </a:rPr>
              <a:t>R</a:t>
            </a:r>
          </a:p>
          <a:p>
            <a:r>
              <a:rPr lang="en-US" sz="2000" b="1" dirty="0" smtClean="0">
                <a:solidFill>
                  <a:srgbClr val="00B0F0"/>
                </a:solidFill>
              </a:rPr>
              <a:t>E</a:t>
            </a:r>
          </a:p>
          <a:p>
            <a:r>
              <a:rPr lang="en-US" sz="2000" b="1" dirty="0" smtClean="0">
                <a:solidFill>
                  <a:srgbClr val="00B0F0"/>
                </a:solidFill>
              </a:rPr>
              <a:t>A</a:t>
            </a:r>
          </a:p>
          <a:p>
            <a:r>
              <a:rPr lang="en-US" sz="2000" b="1" dirty="0" smtClean="0">
                <a:solidFill>
                  <a:srgbClr val="00B0F0"/>
                </a:solidFill>
              </a:rPr>
              <a:t>V</a:t>
            </a:r>
          </a:p>
          <a:p>
            <a:r>
              <a:rPr lang="en-US" sz="2000" b="1" dirty="0" smtClean="0">
                <a:solidFill>
                  <a:srgbClr val="00B0F0"/>
                </a:solidFill>
              </a:rPr>
              <a:t>E</a:t>
            </a:r>
          </a:p>
          <a:p>
            <a:r>
              <a:rPr lang="en-US" sz="2000" b="1" dirty="0" smtClean="0">
                <a:solidFill>
                  <a:srgbClr val="00B0F0"/>
                </a:solidFill>
              </a:rPr>
              <a:t>M</a:t>
            </a:r>
          </a:p>
          <a:p>
            <a:r>
              <a:rPr lang="en-US" sz="2000" b="1" dirty="0" smtClean="0">
                <a:solidFill>
                  <a:srgbClr val="00B0F0"/>
                </a:solidFill>
              </a:rPr>
              <a:t>E</a:t>
            </a:r>
          </a:p>
          <a:p>
            <a:r>
              <a:rPr lang="en-US" sz="2000" b="1" dirty="0" smtClean="0">
                <a:solidFill>
                  <a:srgbClr val="00B0F0"/>
                </a:solidFill>
              </a:rPr>
              <a:t>N</a:t>
            </a:r>
          </a:p>
          <a:p>
            <a:r>
              <a:rPr lang="en-US" sz="2000" b="1" dirty="0">
                <a:solidFill>
                  <a:srgbClr val="00B0F0"/>
                </a:solidFill>
              </a:rPr>
              <a:t>T</a:t>
            </a:r>
            <a:endParaRPr lang="en-US" sz="2000" b="1" dirty="0" smtClean="0">
              <a:solidFill>
                <a:srgbClr val="00B0F0"/>
              </a:solidFill>
            </a:endParaRPr>
          </a:p>
        </p:txBody>
      </p:sp>
      <p:cxnSp>
        <p:nvCxnSpPr>
          <p:cNvPr id="4" name="Straight Arrow Connector 3"/>
          <p:cNvCxnSpPr/>
          <p:nvPr/>
        </p:nvCxnSpPr>
        <p:spPr>
          <a:xfrm>
            <a:off x="0" y="4474445"/>
            <a:ext cx="7055664" cy="0"/>
          </a:xfrm>
          <a:prstGeom prst="straightConnector1">
            <a:avLst/>
          </a:prstGeom>
          <a:ln w="571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711919" y="4551501"/>
            <a:ext cx="2412281" cy="307777"/>
          </a:xfrm>
          <a:prstGeom prst="rect">
            <a:avLst/>
          </a:prstGeom>
          <a:noFill/>
        </p:spPr>
        <p:txBody>
          <a:bodyPr wrap="square" rtlCol="0">
            <a:spAutoFit/>
          </a:bodyPr>
          <a:lstStyle/>
          <a:p>
            <a:r>
              <a:rPr lang="en-US" sz="1400" b="1" dirty="0" smtClean="0"/>
              <a:t>Disease Progression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2186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Palliative Care for Patients with Metastatic </a:t>
            </a:r>
            <a:r>
              <a:rPr lang="en-US" dirty="0" smtClean="0"/>
              <a:t>NSCLC</a:t>
            </a:r>
            <a:endParaRPr lang="en-US" dirty="0"/>
          </a:p>
        </p:txBody>
      </p:sp>
      <p:sp>
        <p:nvSpPr>
          <p:cNvPr id="3" name="Content Placeholder 2"/>
          <p:cNvSpPr>
            <a:spLocks noGrp="1"/>
          </p:cNvSpPr>
          <p:nvPr>
            <p:ph sz="quarter" idx="13"/>
          </p:nvPr>
        </p:nvSpPr>
        <p:spPr/>
        <p:txBody>
          <a:bodyPr/>
          <a:lstStyle/>
          <a:p>
            <a:r>
              <a:rPr lang="en-US" dirty="0"/>
              <a:t>151 patients randomized</a:t>
            </a:r>
          </a:p>
          <a:p>
            <a:r>
              <a:rPr lang="en-US" dirty="0"/>
              <a:t>Those who received palliative care</a:t>
            </a:r>
          </a:p>
          <a:p>
            <a:pPr lvl="1"/>
            <a:r>
              <a:rPr lang="en-US" dirty="0"/>
              <a:t>Improved QOL and mood</a:t>
            </a:r>
          </a:p>
          <a:p>
            <a:pPr lvl="1"/>
            <a:r>
              <a:rPr lang="en-US" dirty="0"/>
              <a:t>Longer mean </a:t>
            </a:r>
            <a:r>
              <a:rPr lang="en-US" dirty="0" smtClean="0"/>
              <a:t>survival(12 months </a:t>
            </a:r>
            <a:r>
              <a:rPr lang="en-US" dirty="0" err="1"/>
              <a:t>vs</a:t>
            </a:r>
            <a:r>
              <a:rPr lang="en-US" dirty="0"/>
              <a:t> 9 months) despite fewer patients receiving aggressive end of live(EOL) care(33 </a:t>
            </a:r>
            <a:r>
              <a:rPr lang="en-US" dirty="0" err="1"/>
              <a:t>vs</a:t>
            </a:r>
            <a:r>
              <a:rPr lang="en-US" dirty="0"/>
              <a:t> 54</a:t>
            </a:r>
            <a:r>
              <a:rPr lang="en-US" dirty="0" smtClean="0"/>
              <a:t>%)</a:t>
            </a:r>
            <a:endParaRPr lang="en-US" dirty="0"/>
          </a:p>
          <a:p>
            <a:pPr lvl="1"/>
            <a:r>
              <a:rPr lang="en-US" dirty="0"/>
              <a:t>NEJM 8/19/10</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17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1333025"/>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Palliative Care is Guided </a:t>
            </a:r>
            <a:r>
              <a:rPr lang="en-US" dirty="0" smtClean="0"/>
              <a:t>by </a:t>
            </a:r>
            <a:r>
              <a:rPr lang="en-US" dirty="0"/>
              <a:t>Goals</a:t>
            </a:r>
          </a:p>
        </p:txBody>
      </p:sp>
      <p:sp>
        <p:nvSpPr>
          <p:cNvPr id="3" name="Content Placeholder 2"/>
          <p:cNvSpPr>
            <a:spLocks noGrp="1"/>
          </p:cNvSpPr>
          <p:nvPr>
            <p:ph sz="quarter" idx="13"/>
          </p:nvPr>
        </p:nvSpPr>
        <p:spPr/>
        <p:txBody>
          <a:bodyPr anchor="ctr"/>
          <a:lstStyle/>
          <a:p>
            <a:pPr marL="0" indent="0" algn="ctr">
              <a:buNone/>
            </a:pPr>
            <a:r>
              <a:rPr lang="en-US" sz="2400" dirty="0"/>
              <a:t>What are some potential goals of care? </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18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27116617"/>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lstStyle/>
          <a:p>
            <a:r>
              <a:rPr lang="en-US" altLang="en-US" dirty="0"/>
              <a:t>Cure of disease</a:t>
            </a:r>
          </a:p>
          <a:p>
            <a:r>
              <a:rPr lang="en-US" altLang="en-US" dirty="0"/>
              <a:t>Avoidance of premature death</a:t>
            </a:r>
          </a:p>
          <a:p>
            <a:r>
              <a:rPr lang="en-US" altLang="en-US" dirty="0"/>
              <a:t>Maintenance or improvement in function</a:t>
            </a:r>
          </a:p>
          <a:p>
            <a:r>
              <a:rPr lang="en-US" altLang="en-US" dirty="0"/>
              <a:t>Prolong life</a:t>
            </a:r>
          </a:p>
          <a:p>
            <a:endParaRPr lang="en-US" dirty="0"/>
          </a:p>
        </p:txBody>
      </p:sp>
      <p:sp>
        <p:nvSpPr>
          <p:cNvPr id="7" name="Content Placeholder 6"/>
          <p:cNvSpPr>
            <a:spLocks noGrp="1"/>
          </p:cNvSpPr>
          <p:nvPr>
            <p:ph sz="half" idx="15"/>
          </p:nvPr>
        </p:nvSpPr>
        <p:spPr/>
        <p:txBody>
          <a:bodyPr/>
          <a:lstStyle/>
          <a:p>
            <a:r>
              <a:rPr lang="en-US" dirty="0"/>
              <a:t>Relief of suffering</a:t>
            </a:r>
          </a:p>
          <a:p>
            <a:r>
              <a:rPr lang="en-US" dirty="0"/>
              <a:t>Quality of life</a:t>
            </a:r>
          </a:p>
          <a:p>
            <a:r>
              <a:rPr lang="en-US" dirty="0"/>
              <a:t>Staying in control</a:t>
            </a:r>
          </a:p>
          <a:p>
            <a:r>
              <a:rPr lang="en-US" dirty="0"/>
              <a:t>A good death</a:t>
            </a:r>
          </a:p>
          <a:p>
            <a:r>
              <a:rPr lang="en-US" dirty="0"/>
              <a:t>Support for families and loved ones</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19</a:t>
            </a:fld>
            <a:endParaRPr lang="en-US" dirty="0"/>
          </a:p>
        </p:txBody>
      </p:sp>
      <p:sp>
        <p:nvSpPr>
          <p:cNvPr id="2" name="Title 1"/>
          <p:cNvSpPr>
            <a:spLocks noGrp="1"/>
          </p:cNvSpPr>
          <p:nvPr>
            <p:ph type="title"/>
          </p:nvPr>
        </p:nvSpPr>
        <p:spPr/>
        <p:txBody>
          <a:bodyPr/>
          <a:lstStyle/>
          <a:p>
            <a:r>
              <a:rPr lang="en-US" altLang="en-US" dirty="0"/>
              <a:t>Potential Goals of Care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3886985"/>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i="1" dirty="0"/>
              <a:t>The Nature of Suffering and the Goals of Medicine </a:t>
            </a:r>
            <a:r>
              <a:rPr lang="en-US" altLang="en-US" dirty="0"/>
              <a:t>- Eric J. </a:t>
            </a:r>
            <a:r>
              <a:rPr lang="en-US" altLang="en-US" dirty="0" err="1"/>
              <a:t>Cassell</a:t>
            </a:r>
            <a:endParaRPr lang="en-US" dirty="0"/>
          </a:p>
        </p:txBody>
      </p:sp>
      <p:sp>
        <p:nvSpPr>
          <p:cNvPr id="3" name="Content Placeholder 2"/>
          <p:cNvSpPr>
            <a:spLocks noGrp="1"/>
          </p:cNvSpPr>
          <p:nvPr>
            <p:ph sz="quarter" idx="13"/>
          </p:nvPr>
        </p:nvSpPr>
        <p:spPr/>
        <p:txBody>
          <a:bodyPr anchor="ctr"/>
          <a:lstStyle/>
          <a:p>
            <a:pPr marL="0" indent="0">
              <a:buNone/>
            </a:pPr>
            <a:r>
              <a:rPr lang="en-US" altLang="en-US" dirty="0"/>
              <a:t>The relief of suffering and the cure of disease must be seen as twin obligations of a medical profession that is truly dedicated to the care of the sick.  Physicians’ failure to understand the nature of suffering can result in medical intervention that (though technically adequate) not only fails to relieve suffering but becomes a source of suffering itself.</a:t>
            </a:r>
          </a:p>
          <a:p>
            <a:pPr marL="0" indent="0">
              <a:buNone/>
            </a:pPr>
            <a:endParaRPr lang="it-IT"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1044416"/>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Goals May Change Near the End of Life</a:t>
            </a:r>
            <a:endParaRPr lang="en-US" dirty="0"/>
          </a:p>
        </p:txBody>
      </p:sp>
      <p:sp>
        <p:nvSpPr>
          <p:cNvPr id="8" name="Content Placeholder 7"/>
          <p:cNvSpPr>
            <a:spLocks noGrp="1"/>
          </p:cNvSpPr>
          <p:nvPr>
            <p:ph sz="quarter" idx="13"/>
          </p:nvPr>
        </p:nvSpPr>
        <p:spPr/>
        <p:txBody>
          <a:bodyPr/>
          <a:lstStyle/>
          <a:p>
            <a:r>
              <a:rPr lang="en-US" dirty="0"/>
              <a:t>Some goals may take priority over others</a:t>
            </a:r>
          </a:p>
          <a:p>
            <a:r>
              <a:rPr lang="en-US" dirty="0"/>
              <a:t>The shift in the focus of care</a:t>
            </a:r>
          </a:p>
          <a:p>
            <a:pPr lvl="1"/>
            <a:r>
              <a:rPr lang="en-US" dirty="0"/>
              <a:t>is gradual</a:t>
            </a:r>
          </a:p>
          <a:p>
            <a:pPr lvl="1"/>
            <a:r>
              <a:rPr lang="en-US" dirty="0"/>
              <a:t>is an expected part of the continuum of medical care</a:t>
            </a:r>
          </a:p>
          <a:p>
            <a:r>
              <a:rPr lang="en-US" dirty="0"/>
              <a:t>Review goals with any change in</a:t>
            </a:r>
          </a:p>
          <a:p>
            <a:pPr lvl="1"/>
            <a:r>
              <a:rPr lang="en-US" dirty="0"/>
              <a:t>health/functional status (e.g. advancing illness)</a:t>
            </a:r>
          </a:p>
          <a:p>
            <a:pPr lvl="1"/>
            <a:r>
              <a:rPr lang="en-US" dirty="0"/>
              <a:t>setting of care</a:t>
            </a:r>
          </a:p>
          <a:p>
            <a:pPr lvl="1"/>
            <a:r>
              <a:rPr lang="en-US" dirty="0"/>
              <a:t>treatment preferences</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20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0258071"/>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Palliative Care...</a:t>
            </a:r>
            <a:endParaRPr lang="en-US" dirty="0"/>
          </a:p>
        </p:txBody>
      </p:sp>
      <p:sp>
        <p:nvSpPr>
          <p:cNvPr id="3" name="Content Placeholder 2"/>
          <p:cNvSpPr>
            <a:spLocks noGrp="1"/>
          </p:cNvSpPr>
          <p:nvPr>
            <p:ph sz="quarter" idx="13"/>
          </p:nvPr>
        </p:nvSpPr>
        <p:spPr/>
        <p:txBody>
          <a:bodyPr/>
          <a:lstStyle/>
          <a:p>
            <a:r>
              <a:rPr lang="en-US" altLang="en-US" dirty="0"/>
              <a:t>Focuses on relieving suffering, improving quality of life</a:t>
            </a:r>
          </a:p>
          <a:p>
            <a:pPr lvl="1"/>
            <a:r>
              <a:rPr lang="en-US" altLang="en-US" dirty="0"/>
              <a:t>affirms life, sees death as a personal and natural process</a:t>
            </a:r>
          </a:p>
          <a:p>
            <a:pPr lvl="1"/>
            <a:r>
              <a:rPr lang="en-US" altLang="en-US" dirty="0"/>
              <a:t>appropriate early in course of illness</a:t>
            </a:r>
          </a:p>
          <a:p>
            <a:pPr lvl="1"/>
            <a:r>
              <a:rPr lang="en-US" altLang="en-US" dirty="0"/>
              <a:t>patient and family preferences respected</a:t>
            </a:r>
          </a:p>
          <a:p>
            <a:pPr lvl="1"/>
            <a:r>
              <a:rPr lang="en-US" altLang="en-US" dirty="0"/>
              <a:t>may be combined with curative therapies or may be the focus of care</a:t>
            </a:r>
          </a:p>
          <a:p>
            <a:r>
              <a:rPr lang="en-US" dirty="0"/>
              <a:t>Interdisciplinary care of the patient and family</a:t>
            </a:r>
          </a:p>
          <a:p>
            <a:r>
              <a:rPr lang="en-US" dirty="0"/>
              <a:t>Pain and symptom management</a:t>
            </a:r>
          </a:p>
          <a:p>
            <a:r>
              <a:rPr lang="en-US" dirty="0"/>
              <a:t>May include disease-modifying treatments</a:t>
            </a:r>
          </a:p>
          <a:p>
            <a:r>
              <a:rPr lang="en-US" dirty="0"/>
              <a:t>Psychological, social, spiritual support</a:t>
            </a:r>
          </a:p>
          <a:p>
            <a:r>
              <a:rPr lang="en-US" dirty="0"/>
              <a:t>Bereavement support</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21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5927702"/>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US" dirty="0"/>
              <a:t>Hospital-Based  </a:t>
            </a:r>
          </a:p>
          <a:p>
            <a:pPr>
              <a:buFont typeface="Monotype Sorts" pitchFamily="2" charset="2"/>
              <a:buNone/>
            </a:pPr>
            <a:r>
              <a:rPr lang="en-US" dirty="0"/>
              <a:t>     -Primary care</a:t>
            </a:r>
          </a:p>
          <a:p>
            <a:pPr>
              <a:buFont typeface="Monotype Sorts" pitchFamily="2" charset="2"/>
              <a:buNone/>
            </a:pPr>
            <a:r>
              <a:rPr lang="en-US" dirty="0"/>
              <a:t>     -Consultation</a:t>
            </a:r>
          </a:p>
          <a:p>
            <a:pPr>
              <a:buFont typeface="Monotype Sorts" pitchFamily="2" charset="2"/>
              <a:buNone/>
            </a:pPr>
            <a:r>
              <a:rPr lang="en-US" dirty="0"/>
              <a:t>     -In-Patient </a:t>
            </a:r>
            <a:r>
              <a:rPr lang="en-US" dirty="0" smtClean="0"/>
              <a:t>Unit</a:t>
            </a:r>
            <a:endParaRPr lang="en-US" dirty="0"/>
          </a:p>
          <a:p>
            <a:r>
              <a:rPr lang="en-US" dirty="0"/>
              <a:t>Nursing Home</a:t>
            </a:r>
          </a:p>
          <a:p>
            <a:endParaRPr lang="en-US" dirty="0"/>
          </a:p>
        </p:txBody>
      </p:sp>
      <p:sp>
        <p:nvSpPr>
          <p:cNvPr id="8" name="Content Placeholder 7"/>
          <p:cNvSpPr>
            <a:spLocks noGrp="1"/>
          </p:cNvSpPr>
          <p:nvPr>
            <p:ph sz="half" idx="15"/>
          </p:nvPr>
        </p:nvSpPr>
        <p:spPr/>
        <p:txBody>
          <a:bodyPr/>
          <a:lstStyle/>
          <a:p>
            <a:r>
              <a:rPr lang="en-US" dirty="0"/>
              <a:t>Hospice</a:t>
            </a:r>
          </a:p>
          <a:p>
            <a:pPr>
              <a:buFont typeface="Monotype Sorts" pitchFamily="2" charset="2"/>
              <a:buNone/>
            </a:pPr>
            <a:r>
              <a:rPr lang="en-US" dirty="0"/>
              <a:t>     -Home Hospice</a:t>
            </a:r>
          </a:p>
          <a:p>
            <a:pPr>
              <a:buFont typeface="Monotype Sorts" pitchFamily="2" charset="2"/>
              <a:buNone/>
            </a:pPr>
            <a:r>
              <a:rPr lang="en-US" dirty="0"/>
              <a:t>     -Hospital In-Patient</a:t>
            </a:r>
          </a:p>
          <a:p>
            <a:pPr>
              <a:buFont typeface="Monotype Sorts" pitchFamily="2" charset="2"/>
              <a:buNone/>
            </a:pPr>
            <a:r>
              <a:rPr lang="en-US" dirty="0"/>
              <a:t>     -Hospice In-Patient</a:t>
            </a:r>
          </a:p>
          <a:p>
            <a:endParaRPr lang="en-US" dirty="0"/>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22</a:t>
            </a:fld>
            <a:endParaRPr lang="en-US" dirty="0"/>
          </a:p>
        </p:txBody>
      </p:sp>
      <p:sp>
        <p:nvSpPr>
          <p:cNvPr id="6" name="Title 5"/>
          <p:cNvSpPr>
            <a:spLocks noGrp="1"/>
          </p:cNvSpPr>
          <p:nvPr>
            <p:ph type="title"/>
          </p:nvPr>
        </p:nvSpPr>
        <p:spPr/>
        <p:txBody>
          <a:bodyPr/>
          <a:lstStyle/>
          <a:p>
            <a:r>
              <a:rPr lang="en-US" dirty="0"/>
              <a:t>Delivery of Palliative Care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2722485"/>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What Is Hospice?	</a:t>
            </a:r>
          </a:p>
        </p:txBody>
      </p:sp>
      <p:sp>
        <p:nvSpPr>
          <p:cNvPr id="8" name="Content Placeholder 7"/>
          <p:cNvSpPr>
            <a:spLocks noGrp="1"/>
          </p:cNvSpPr>
          <p:nvPr>
            <p:ph sz="quarter" idx="13"/>
          </p:nvPr>
        </p:nvSpPr>
        <p:spPr/>
        <p:txBody>
          <a:bodyPr/>
          <a:lstStyle/>
          <a:p>
            <a:r>
              <a:rPr lang="en-US" dirty="0"/>
              <a:t>A reimbursement benefit for patients who have a limited prognosis or life expectancy</a:t>
            </a:r>
          </a:p>
          <a:p>
            <a:r>
              <a:rPr lang="en-US" dirty="0"/>
              <a:t>Primarily community-based</a:t>
            </a:r>
          </a:p>
          <a:p>
            <a:r>
              <a:rPr lang="en-US" dirty="0"/>
              <a:t>Care for severely ill patients and their families</a:t>
            </a:r>
          </a:p>
          <a:p>
            <a:r>
              <a:rPr lang="en-US" dirty="0"/>
              <a:t>Team of professionals and trained volunteers</a:t>
            </a:r>
          </a:p>
          <a:p>
            <a:r>
              <a:rPr lang="en-US" dirty="0"/>
              <a:t>Focus is on care, not cure.</a:t>
            </a:r>
          </a:p>
          <a:p>
            <a:r>
              <a:rPr lang="en-US" dirty="0"/>
              <a:t>Goals:</a:t>
            </a:r>
          </a:p>
          <a:p>
            <a:pPr lvl="1"/>
            <a:r>
              <a:rPr lang="en-US" dirty="0"/>
              <a:t>Relief of pain and other symptoms</a:t>
            </a:r>
          </a:p>
          <a:p>
            <a:pPr lvl="1"/>
            <a:r>
              <a:rPr lang="en-US" dirty="0"/>
              <a:t>Psycho-social support</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23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5693656"/>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Hospice Care Provides:</a:t>
            </a:r>
          </a:p>
        </p:txBody>
      </p:sp>
      <p:sp>
        <p:nvSpPr>
          <p:cNvPr id="3" name="Content Placeholder 2"/>
          <p:cNvSpPr>
            <a:spLocks noGrp="1"/>
          </p:cNvSpPr>
          <p:nvPr>
            <p:ph sz="quarter" idx="13"/>
          </p:nvPr>
        </p:nvSpPr>
        <p:spPr/>
        <p:txBody>
          <a:bodyPr/>
          <a:lstStyle/>
          <a:p>
            <a:r>
              <a:rPr lang="en-US" dirty="0"/>
              <a:t>Patient control over decisions about care</a:t>
            </a:r>
          </a:p>
          <a:p>
            <a:r>
              <a:rPr lang="en-US" dirty="0"/>
              <a:t> Family involvement</a:t>
            </a:r>
          </a:p>
          <a:p>
            <a:r>
              <a:rPr lang="en-US" dirty="0"/>
              <a:t> Specialized services</a:t>
            </a:r>
          </a:p>
          <a:p>
            <a:pPr lvl="1"/>
            <a:r>
              <a:rPr lang="en-US" dirty="0"/>
              <a:t>Pharmaceuticals and home supplies/equipment</a:t>
            </a:r>
          </a:p>
          <a:p>
            <a:pPr lvl="1"/>
            <a:r>
              <a:rPr lang="en-US" dirty="0"/>
              <a:t>Pastoral support</a:t>
            </a:r>
          </a:p>
          <a:p>
            <a:pPr lvl="1"/>
            <a:r>
              <a:rPr lang="en-US" dirty="0"/>
              <a:t>Grief counseling</a:t>
            </a:r>
          </a:p>
          <a:p>
            <a:pPr lvl="1"/>
            <a:r>
              <a:rPr lang="en-US" dirty="0"/>
              <a:t>Volunteer support</a:t>
            </a:r>
          </a:p>
          <a:p>
            <a:r>
              <a:rPr lang="en-US" dirty="0"/>
              <a:t> Option for patient to die at home</a:t>
            </a:r>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24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3646987"/>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Conditions for Hospice Eligibility Under Medicare</a:t>
            </a:r>
          </a:p>
        </p:txBody>
      </p:sp>
      <p:sp>
        <p:nvSpPr>
          <p:cNvPr id="3" name="Content Placeholder 2"/>
          <p:cNvSpPr>
            <a:spLocks noGrp="1"/>
          </p:cNvSpPr>
          <p:nvPr>
            <p:ph sz="quarter" idx="13"/>
          </p:nvPr>
        </p:nvSpPr>
        <p:spPr/>
        <p:txBody>
          <a:bodyPr/>
          <a:lstStyle/>
          <a:p>
            <a:r>
              <a:rPr lang="en-US" dirty="0"/>
              <a:t>Limited life expectancy (generally 6 months or less) -certified by physician</a:t>
            </a:r>
          </a:p>
          <a:p>
            <a:r>
              <a:rPr lang="en-US" dirty="0"/>
              <a:t>Patient chooses hospice benefits rather than standard Medicare* </a:t>
            </a:r>
          </a:p>
          <a:p>
            <a:r>
              <a:rPr lang="en-US" dirty="0"/>
              <a:t>Patient chooses palliation as goal, rather than cure</a:t>
            </a:r>
          </a:p>
          <a:p>
            <a:r>
              <a:rPr lang="en-US" dirty="0"/>
              <a:t>Care provided by Medicare-certified hospice program</a:t>
            </a:r>
          </a:p>
          <a:p>
            <a:r>
              <a:rPr lang="en-US" dirty="0"/>
              <a:t>A physician to direct care</a:t>
            </a:r>
          </a:p>
          <a:p>
            <a:r>
              <a:rPr lang="en-US" dirty="0"/>
              <a:t>Available/able/willing caregiver at home</a:t>
            </a:r>
          </a:p>
          <a:p>
            <a:endParaRPr lang="en-US" dirty="0"/>
          </a:p>
          <a:p>
            <a:pPr>
              <a:buFont typeface="Monotype Sorts" pitchFamily="2" charset="2"/>
              <a:buNone/>
            </a:pPr>
            <a:r>
              <a:rPr lang="en-US" dirty="0"/>
              <a:t>*Patient may choose to stop Hospice Care and revert to Cure-Oriented Care at any time</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25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3495566"/>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u="sng" dirty="0" smtClean="0"/>
              <a:t>Hospice</a:t>
            </a:r>
            <a:endParaRPr lang="en-US" dirty="0"/>
          </a:p>
        </p:txBody>
      </p:sp>
      <p:sp>
        <p:nvSpPr>
          <p:cNvPr id="8" name="Text Placeholder 7"/>
          <p:cNvSpPr>
            <a:spLocks noGrp="1"/>
          </p:cNvSpPr>
          <p:nvPr>
            <p:ph type="body" sz="quarter" idx="14"/>
          </p:nvPr>
        </p:nvSpPr>
        <p:spPr/>
        <p:txBody>
          <a:bodyPr/>
          <a:lstStyle/>
          <a:p>
            <a:r>
              <a:rPr lang="en-US" u="sng" dirty="0"/>
              <a:t>Palliative </a:t>
            </a:r>
            <a:r>
              <a:rPr lang="en-US" u="sng" dirty="0" smtClean="0"/>
              <a:t>Care</a:t>
            </a:r>
            <a:endParaRPr lang="en-US" dirty="0"/>
          </a:p>
        </p:txBody>
      </p:sp>
      <p:sp>
        <p:nvSpPr>
          <p:cNvPr id="9" name="Content Placeholder 8"/>
          <p:cNvSpPr>
            <a:spLocks noGrp="1"/>
          </p:cNvSpPr>
          <p:nvPr>
            <p:ph sz="half" idx="15"/>
          </p:nvPr>
        </p:nvSpPr>
        <p:spPr/>
        <p:txBody>
          <a:bodyPr/>
          <a:lstStyle/>
          <a:p>
            <a:r>
              <a:rPr lang="en-US" dirty="0"/>
              <a:t>Any time during illness</a:t>
            </a:r>
          </a:p>
          <a:p>
            <a:r>
              <a:rPr lang="en-US" dirty="0"/>
              <a:t>May be combined with curative care</a:t>
            </a:r>
          </a:p>
          <a:p>
            <a:r>
              <a:rPr lang="en-US" dirty="0"/>
              <a:t>Independent of payer</a:t>
            </a:r>
          </a:p>
          <a:p>
            <a:r>
              <a:rPr lang="en-US" dirty="0"/>
              <a:t>Health care professionals</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26</a:t>
            </a:fld>
            <a:endParaRPr lang="en-US" dirty="0"/>
          </a:p>
        </p:txBody>
      </p:sp>
      <p:sp>
        <p:nvSpPr>
          <p:cNvPr id="2" name="Title 1"/>
          <p:cNvSpPr>
            <a:spLocks noGrp="1"/>
          </p:cNvSpPr>
          <p:nvPr>
            <p:ph type="title"/>
          </p:nvPr>
        </p:nvSpPr>
        <p:spPr/>
        <p:txBody>
          <a:bodyPr/>
          <a:lstStyle/>
          <a:p>
            <a:pPr algn="ctr"/>
            <a:r>
              <a:rPr lang="en-US" sz="2800" dirty="0"/>
              <a:t>Comparing </a:t>
            </a:r>
            <a:br>
              <a:rPr lang="en-US" sz="2800" dirty="0"/>
            </a:br>
            <a:r>
              <a:rPr lang="en-US" dirty="0"/>
              <a:t>Hospice     vs.    Palliative Care</a:t>
            </a:r>
          </a:p>
        </p:txBody>
      </p:sp>
      <p:sp>
        <p:nvSpPr>
          <p:cNvPr id="6" name="Content Placeholder 5"/>
          <p:cNvSpPr>
            <a:spLocks noGrp="1"/>
          </p:cNvSpPr>
          <p:nvPr>
            <p:ph sz="half" idx="1"/>
          </p:nvPr>
        </p:nvSpPr>
        <p:spPr/>
        <p:txBody>
          <a:bodyPr/>
          <a:lstStyle/>
          <a:p>
            <a:r>
              <a:rPr lang="en-US" dirty="0"/>
              <a:t>Prognosis of 6 months or less	</a:t>
            </a:r>
          </a:p>
          <a:p>
            <a:r>
              <a:rPr lang="en-US" dirty="0"/>
              <a:t>Focus on comfort care</a:t>
            </a:r>
          </a:p>
          <a:p>
            <a:r>
              <a:rPr lang="en-US" dirty="0"/>
              <a:t>Medicare hospice benefit</a:t>
            </a:r>
          </a:p>
          <a:p>
            <a:r>
              <a:rPr lang="en-US" dirty="0"/>
              <a:t>Volunteers integral and required aspect of the program</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5873732"/>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Objectives	</a:t>
            </a:r>
          </a:p>
        </p:txBody>
      </p:sp>
      <p:sp>
        <p:nvSpPr>
          <p:cNvPr id="10" name="Content Placeholder 9"/>
          <p:cNvSpPr>
            <a:spLocks noGrp="1"/>
          </p:cNvSpPr>
          <p:nvPr>
            <p:ph sz="quarter" idx="13"/>
          </p:nvPr>
        </p:nvSpPr>
        <p:spPr/>
        <p:txBody>
          <a:bodyPr/>
          <a:lstStyle/>
          <a:p>
            <a:r>
              <a:rPr lang="en-US" dirty="0"/>
              <a:t>How And Where We Are Dying</a:t>
            </a:r>
          </a:p>
          <a:p>
            <a:r>
              <a:rPr lang="en-US" dirty="0"/>
              <a:t>What Is Palliative Care?</a:t>
            </a:r>
          </a:p>
          <a:p>
            <a:r>
              <a:rPr lang="en-US" dirty="0"/>
              <a:t>Setting Goals of Care</a:t>
            </a:r>
          </a:p>
          <a:p>
            <a:r>
              <a:rPr lang="en-US" dirty="0"/>
              <a:t>Delivery of Palliative Care</a:t>
            </a:r>
          </a:p>
          <a:p>
            <a:r>
              <a:rPr lang="en-US" dirty="0"/>
              <a:t>What is Hospice?</a:t>
            </a:r>
          </a:p>
          <a:p>
            <a:r>
              <a:rPr lang="en-US" sz="2000" dirty="0">
                <a:solidFill>
                  <a:schemeClr val="accent2"/>
                </a:solidFill>
              </a:rPr>
              <a:t>Advance Care Planning</a:t>
            </a:r>
            <a:endParaRPr lang="en-US" sz="2000" b="1" dirty="0">
              <a:solidFill>
                <a:schemeClr val="accent2"/>
              </a:solidFill>
            </a:endParaRPr>
          </a:p>
          <a:p>
            <a:r>
              <a:rPr lang="en-US" dirty="0"/>
              <a:t>Selected Legal Issues</a:t>
            </a:r>
          </a:p>
          <a:p>
            <a:endParaRPr lang="en-US" dirty="0"/>
          </a:p>
        </p:txBody>
      </p:sp>
      <p:sp>
        <p:nvSpPr>
          <p:cNvPr id="5" name="Footer Placeholder 4"/>
          <p:cNvSpPr>
            <a:spLocks noGrp="1"/>
          </p:cNvSpPr>
          <p:nvPr>
            <p:ph type="ftr" sz="quarter" idx="3"/>
          </p:nvPr>
        </p:nvSpPr>
        <p:spPr/>
        <p:txBody>
          <a:bodyPr/>
          <a:lstStyle/>
          <a:p>
            <a:r>
              <a:rPr lang="en-US" smtClean="0"/>
              <a:t>Division Name or Footer</a:t>
            </a:r>
            <a:endParaRPr lang="en-US" dirty="0"/>
          </a:p>
        </p:txBody>
      </p:sp>
      <p:sp>
        <p:nvSpPr>
          <p:cNvPr id="6" name="Slide Number Placeholder 5"/>
          <p:cNvSpPr>
            <a:spLocks noGrp="1"/>
          </p:cNvSpPr>
          <p:nvPr>
            <p:ph type="sldNum" sz="quarter" idx="4"/>
          </p:nvPr>
        </p:nvSpPr>
        <p:spPr/>
        <p:txBody>
          <a:bodyPr/>
          <a:lstStyle/>
          <a:p>
            <a:fld id="{7FEEEA1A-CB49-3744-AA40-B896987410F9}" type="slidenum">
              <a:rPr lang="en-US" smtClean="0"/>
              <a:pPr/>
              <a:t>27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31438"/>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Advance Care Planning (ACP)</a:t>
            </a:r>
          </a:p>
        </p:txBody>
      </p:sp>
      <p:sp>
        <p:nvSpPr>
          <p:cNvPr id="3" name="Content Placeholder 2"/>
          <p:cNvSpPr>
            <a:spLocks noGrp="1"/>
          </p:cNvSpPr>
          <p:nvPr>
            <p:ph sz="quarter" idx="13"/>
          </p:nvPr>
        </p:nvSpPr>
        <p:spPr/>
        <p:txBody>
          <a:bodyPr/>
          <a:lstStyle/>
          <a:p>
            <a:r>
              <a:rPr lang="en-US" dirty="0"/>
              <a:t>Planning for future medical care in the event a patient is unable to make own decisions</a:t>
            </a:r>
          </a:p>
          <a:p>
            <a:r>
              <a:rPr lang="en-US" dirty="0"/>
              <a:t>Should be updated regularly </a:t>
            </a:r>
          </a:p>
          <a:p>
            <a:r>
              <a:rPr lang="en-US" dirty="0"/>
              <a:t>Values/goals are explored &amp; documented</a:t>
            </a:r>
          </a:p>
          <a:p>
            <a:r>
              <a:rPr lang="en-US" dirty="0"/>
              <a:t>Designate surrogate decision-maker</a:t>
            </a:r>
          </a:p>
          <a:p>
            <a:r>
              <a:rPr lang="en-US" dirty="0"/>
              <a:t>It is a process, not an event</a:t>
            </a:r>
          </a:p>
          <a:p>
            <a:r>
              <a:rPr lang="en-US" dirty="0"/>
              <a:t>Reduces confusion &amp; conflict</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28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0877883"/>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1335024"/>
            <a:ext cx="3886200" cy="2054562"/>
          </a:xfrm>
        </p:spPr>
        <p:txBody>
          <a:bodyPr/>
          <a:lstStyle/>
          <a:p>
            <a:r>
              <a:rPr lang="en-US" dirty="0"/>
              <a:t>Instructions for Medical Care</a:t>
            </a:r>
          </a:p>
          <a:p>
            <a:pPr lvl="1"/>
            <a:r>
              <a:rPr lang="en-US" dirty="0"/>
              <a:t>Living will</a:t>
            </a:r>
          </a:p>
          <a:p>
            <a:pPr lvl="1"/>
            <a:r>
              <a:rPr lang="en-US" dirty="0"/>
              <a:t>Verbal statements</a:t>
            </a:r>
          </a:p>
          <a:p>
            <a:pPr lvl="1"/>
            <a:r>
              <a:rPr lang="en-US" dirty="0"/>
              <a:t>Personal letter or value statement stating preferences</a:t>
            </a:r>
          </a:p>
          <a:p>
            <a:endParaRPr lang="en-US" dirty="0"/>
          </a:p>
        </p:txBody>
      </p:sp>
      <p:sp>
        <p:nvSpPr>
          <p:cNvPr id="8" name="Content Placeholder 7"/>
          <p:cNvSpPr>
            <a:spLocks noGrp="1"/>
          </p:cNvSpPr>
          <p:nvPr>
            <p:ph sz="half" idx="15"/>
          </p:nvPr>
        </p:nvSpPr>
        <p:spPr>
          <a:xfrm>
            <a:off x="4800600" y="1335024"/>
            <a:ext cx="3886200" cy="2054562"/>
          </a:xfrm>
        </p:spPr>
        <p:txBody>
          <a:bodyPr/>
          <a:lstStyle/>
          <a:p>
            <a:r>
              <a:rPr lang="en-US" dirty="0"/>
              <a:t>Designation of decision maker</a:t>
            </a:r>
          </a:p>
          <a:p>
            <a:pPr lvl="1"/>
            <a:r>
              <a:rPr lang="en-US" dirty="0"/>
              <a:t>Health Care Proxy or Agent</a:t>
            </a:r>
          </a:p>
          <a:p>
            <a:pPr lvl="1"/>
            <a:r>
              <a:rPr lang="en-US" dirty="0"/>
              <a:t>Durable Power of Attorney for Health Care</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29</a:t>
            </a:fld>
            <a:endParaRPr lang="en-US" dirty="0"/>
          </a:p>
        </p:txBody>
      </p:sp>
      <p:sp>
        <p:nvSpPr>
          <p:cNvPr id="6" name="Title 5"/>
          <p:cNvSpPr>
            <a:spLocks noGrp="1"/>
          </p:cNvSpPr>
          <p:nvPr>
            <p:ph type="title"/>
          </p:nvPr>
        </p:nvSpPr>
        <p:spPr/>
        <p:txBody>
          <a:bodyPr/>
          <a:lstStyle/>
          <a:p>
            <a:r>
              <a:rPr lang="en-US" dirty="0"/>
              <a:t>Instruments Used in </a:t>
            </a:r>
            <a:br>
              <a:rPr lang="en-US" dirty="0"/>
            </a:br>
            <a:r>
              <a:rPr lang="en-US" dirty="0"/>
              <a:t>Advance Care Planning (ACP)</a:t>
            </a:r>
          </a:p>
        </p:txBody>
      </p:sp>
      <p:sp>
        <p:nvSpPr>
          <p:cNvPr id="9" name="TextBox 8"/>
          <p:cNvSpPr txBox="1"/>
          <p:nvPr/>
        </p:nvSpPr>
        <p:spPr>
          <a:xfrm>
            <a:off x="1907628" y="3957145"/>
            <a:ext cx="4997669" cy="461665"/>
          </a:xfrm>
          <a:prstGeom prst="rect">
            <a:avLst/>
          </a:prstGeom>
          <a:noFill/>
        </p:spPr>
        <p:txBody>
          <a:bodyPr wrap="square" rtlCol="0">
            <a:spAutoFit/>
          </a:bodyPr>
          <a:lstStyle/>
          <a:p>
            <a:pPr algn="ctr"/>
            <a:r>
              <a:rPr lang="en-US" sz="2400" b="1" dirty="0" smtClean="0"/>
              <a:t>“Advance Directives”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5808066"/>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latin typeface="Arial" charset="0"/>
              </a:rPr>
              <a:t>Objectives </a:t>
            </a:r>
            <a:r>
              <a:rPr lang="en-US" sz="2400" dirty="0">
                <a:latin typeface="Arial" charset="0"/>
              </a:rPr>
              <a:t/>
            </a:r>
            <a:br>
              <a:rPr lang="en-US" sz="2400" dirty="0">
                <a:latin typeface="Arial" charset="0"/>
              </a:rPr>
            </a:br>
            <a:r>
              <a:rPr lang="en-US" sz="2400" dirty="0">
                <a:latin typeface="Arial" charset="0"/>
              </a:rPr>
              <a:t>By the end of this session, you will be able to:</a:t>
            </a:r>
            <a:r>
              <a:rPr lang="en-US" sz="2400" dirty="0"/>
              <a:t> </a:t>
            </a:r>
          </a:p>
        </p:txBody>
      </p:sp>
      <p:sp>
        <p:nvSpPr>
          <p:cNvPr id="3" name="Content Placeholder 2"/>
          <p:cNvSpPr>
            <a:spLocks noGrp="1"/>
          </p:cNvSpPr>
          <p:nvPr>
            <p:ph sz="quarter" idx="14"/>
          </p:nvPr>
        </p:nvSpPr>
        <p:spPr/>
        <p:txBody>
          <a:bodyPr/>
          <a:lstStyle/>
          <a:p>
            <a:r>
              <a:rPr lang="en-US" dirty="0"/>
              <a:t>Describe How &amp; Where We Are Dying in the U.S.</a:t>
            </a:r>
          </a:p>
          <a:p>
            <a:r>
              <a:rPr lang="en-US" dirty="0"/>
              <a:t>Define Palliative Care</a:t>
            </a:r>
          </a:p>
          <a:p>
            <a:r>
              <a:rPr lang="en-US" dirty="0"/>
              <a:t>Practice Setting Goals of Care</a:t>
            </a:r>
          </a:p>
          <a:p>
            <a:r>
              <a:rPr lang="en-US" dirty="0"/>
              <a:t>Discuss systems in which Palliative Care is delivered</a:t>
            </a:r>
          </a:p>
          <a:p>
            <a:r>
              <a:rPr lang="en-US" dirty="0"/>
              <a:t>Describe typical ethical issues in Palliative Care</a:t>
            </a:r>
          </a:p>
          <a:p>
            <a:r>
              <a:rPr lang="en-US" dirty="0"/>
              <a:t>Define Hospice and when a patient is appropriate for hospice referral</a:t>
            </a:r>
          </a:p>
          <a:p>
            <a:r>
              <a:rPr lang="en-US" dirty="0"/>
              <a:t>Compare &amp; contrast Advance Care Planning documents</a:t>
            </a:r>
          </a:p>
          <a:p>
            <a:r>
              <a:rPr lang="en-US" dirty="0"/>
              <a:t>Start thinking about selected legal issues </a:t>
            </a:r>
          </a:p>
          <a:p>
            <a:endParaRPr lang="en-US" dirty="0"/>
          </a:p>
        </p:txBody>
      </p:sp>
      <p:sp>
        <p:nvSpPr>
          <p:cNvPr id="4" name="Footer Placeholder 3"/>
          <p:cNvSpPr>
            <a:spLocks noGrp="1"/>
          </p:cNvSpPr>
          <p:nvPr>
            <p:ph type="ftr" sz="quarter" idx="15"/>
          </p:nvPr>
        </p:nvSpPr>
        <p:spPr/>
        <p:txBody>
          <a:bodyPr/>
          <a:lstStyle/>
          <a:p>
            <a:endParaRPr lang="en-US" dirty="0"/>
          </a:p>
        </p:txBody>
      </p:sp>
      <p:sp>
        <p:nvSpPr>
          <p:cNvPr id="5" name="Slide Number Placeholder 4"/>
          <p:cNvSpPr>
            <a:spLocks noGrp="1"/>
          </p:cNvSpPr>
          <p:nvPr>
            <p:ph type="sldNum" sz="quarter" idx="16"/>
          </p:nvPr>
        </p:nvSpPr>
        <p:spPr/>
        <p:txBody>
          <a:bodyPr/>
          <a:lstStyle/>
          <a:p>
            <a:fld id="{7586D33A-BC3B-384C-99A4-A76BAC813302}" type="slidenum">
              <a:rPr lang="en-US" smtClean="0"/>
              <a:pPr/>
              <a:t>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484806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10" advClick="0"/>
    </mc:Choice>
    <mc:Fallback>
      <mp:transition xmlns:mp="http://schemas.microsoft.com/office/mac/powerpoint/2008/main" advClick="0"/>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Patient Barriers to Completion of Advance Directives</a:t>
            </a:r>
            <a:endParaRPr lang="en-US" dirty="0"/>
          </a:p>
        </p:txBody>
      </p:sp>
      <p:sp>
        <p:nvSpPr>
          <p:cNvPr id="8" name="Content Placeholder 7"/>
          <p:cNvSpPr>
            <a:spLocks noGrp="1"/>
          </p:cNvSpPr>
          <p:nvPr>
            <p:ph sz="quarter" idx="13"/>
          </p:nvPr>
        </p:nvSpPr>
        <p:spPr/>
        <p:txBody>
          <a:bodyPr/>
          <a:lstStyle/>
          <a:p>
            <a:r>
              <a:rPr lang="en-US" altLang="en-US" dirty="0"/>
              <a:t>Belief that physicians should initiate discussions</a:t>
            </a:r>
          </a:p>
          <a:p>
            <a:r>
              <a:rPr lang="en-US" altLang="en-US" dirty="0"/>
              <a:t>Procrastination</a:t>
            </a:r>
          </a:p>
          <a:p>
            <a:r>
              <a:rPr lang="en-US" altLang="en-US" dirty="0"/>
              <a:t>Apathy</a:t>
            </a:r>
          </a:p>
          <a:p>
            <a:r>
              <a:rPr lang="en-US" altLang="en-US" dirty="0"/>
              <a:t>Belief that family should decide</a:t>
            </a:r>
          </a:p>
          <a:p>
            <a:r>
              <a:rPr lang="en-US" altLang="en-US" dirty="0"/>
              <a:t>Family would be upset by the planning process</a:t>
            </a:r>
          </a:p>
          <a:p>
            <a:r>
              <a:rPr lang="en-US" altLang="en-US" dirty="0"/>
              <a:t>Fear of burdening family members</a:t>
            </a:r>
          </a:p>
          <a:p>
            <a:r>
              <a:rPr lang="en-US" altLang="en-US" dirty="0"/>
              <a:t>Discomfort with the topic</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30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4347741"/>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Physician Barriers to </a:t>
            </a:r>
            <a:br>
              <a:rPr lang="en-US" altLang="en-US" dirty="0"/>
            </a:br>
            <a:r>
              <a:rPr lang="en-US" altLang="en-US" dirty="0"/>
              <a:t>Advance Care Planning</a:t>
            </a:r>
            <a:endParaRPr lang="en-US" dirty="0"/>
          </a:p>
        </p:txBody>
      </p:sp>
      <p:sp>
        <p:nvSpPr>
          <p:cNvPr id="3" name="Content Placeholder 2"/>
          <p:cNvSpPr>
            <a:spLocks noGrp="1"/>
          </p:cNvSpPr>
          <p:nvPr>
            <p:ph sz="quarter" idx="13"/>
          </p:nvPr>
        </p:nvSpPr>
        <p:spPr/>
        <p:txBody>
          <a:bodyPr/>
          <a:lstStyle/>
          <a:p>
            <a:r>
              <a:rPr lang="en-US" altLang="en-US" dirty="0"/>
              <a:t>Belief that patients should initiate discussions.</a:t>
            </a:r>
          </a:p>
          <a:p>
            <a:r>
              <a:rPr lang="en-US" altLang="en-US" dirty="0"/>
              <a:t>Discomfort with the topic.</a:t>
            </a:r>
          </a:p>
          <a:p>
            <a:r>
              <a:rPr lang="en-US" altLang="en-US" dirty="0"/>
              <a:t>Time constraints.</a:t>
            </a:r>
          </a:p>
          <a:p>
            <a:r>
              <a:rPr lang="en-US" altLang="en-US" dirty="0"/>
              <a:t>Lack of knowledge about AD’s.</a:t>
            </a:r>
          </a:p>
          <a:p>
            <a:r>
              <a:rPr lang="en-US" altLang="en-US" dirty="0"/>
              <a:t>Negative attitude.</a:t>
            </a:r>
          </a:p>
          <a:p>
            <a:endParaRPr lang="en-US" dirty="0"/>
          </a:p>
        </p:txBody>
      </p:sp>
      <p:sp>
        <p:nvSpPr>
          <p:cNvPr id="4" name="Footer Placeholder 3"/>
          <p:cNvSpPr>
            <a:spLocks noGrp="1"/>
          </p:cNvSpPr>
          <p:nvPr>
            <p:ph type="ftr" sz="quarter" idx="3"/>
          </p:nvPr>
        </p:nvSpPr>
        <p:spPr>
          <a:xfrm>
            <a:off x="769947" y="4835420"/>
            <a:ext cx="3387817" cy="153888"/>
          </a:xfrm>
        </p:spPr>
        <p:txBody>
          <a:bodyPr/>
          <a:lstStyle/>
          <a:p>
            <a:pPr>
              <a:buFont typeface="Monotype Sorts" pitchFamily="2" charset="2"/>
              <a:buNone/>
            </a:pPr>
            <a:r>
              <a:rPr lang="en-US" altLang="en-US" sz="1000" b="1" dirty="0">
                <a:solidFill>
                  <a:srgbClr val="000000"/>
                </a:solidFill>
              </a:rPr>
              <a:t>(</a:t>
            </a:r>
            <a:r>
              <a:rPr lang="en-US" altLang="en-US" sz="1000" dirty="0">
                <a:solidFill>
                  <a:srgbClr val="000000"/>
                </a:solidFill>
              </a:rPr>
              <a:t>Morrison et al, Arch Intern Med, 1994)</a:t>
            </a:r>
          </a:p>
        </p:txBody>
      </p:sp>
      <p:sp>
        <p:nvSpPr>
          <p:cNvPr id="5" name="Slide Number Placeholder 4"/>
          <p:cNvSpPr>
            <a:spLocks noGrp="1"/>
          </p:cNvSpPr>
          <p:nvPr>
            <p:ph type="sldNum" sz="quarter" idx="4"/>
          </p:nvPr>
        </p:nvSpPr>
        <p:spPr/>
        <p:txBody>
          <a:bodyPr/>
          <a:lstStyle/>
          <a:p>
            <a:fld id="{7FEEEA1A-CB49-3744-AA40-B896987410F9}" type="slidenum">
              <a:rPr lang="en-US" smtClean="0"/>
              <a:pPr/>
              <a:t>31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8671799"/>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quarter" idx="13"/>
          </p:nvPr>
        </p:nvSpPr>
        <p:spPr/>
        <p:txBody>
          <a:bodyPr/>
          <a:lstStyle/>
          <a:p>
            <a:r>
              <a:rPr lang="en-US" dirty="0"/>
              <a:t>How And Where We Are Dying</a:t>
            </a:r>
          </a:p>
          <a:p>
            <a:r>
              <a:rPr lang="en-US" dirty="0"/>
              <a:t>What Is Palliative Care?</a:t>
            </a:r>
          </a:p>
          <a:p>
            <a:r>
              <a:rPr lang="en-US" dirty="0"/>
              <a:t>Setting Goals of Care</a:t>
            </a:r>
          </a:p>
          <a:p>
            <a:r>
              <a:rPr lang="en-US" dirty="0"/>
              <a:t>Delivery of Palliative Care</a:t>
            </a:r>
          </a:p>
          <a:p>
            <a:r>
              <a:rPr lang="en-US" dirty="0"/>
              <a:t>What is Hospice?</a:t>
            </a:r>
          </a:p>
          <a:p>
            <a:r>
              <a:rPr lang="en-US" dirty="0"/>
              <a:t>Advance Care Planning</a:t>
            </a:r>
            <a:endParaRPr lang="en-US" sz="2000" b="1" dirty="0">
              <a:solidFill>
                <a:schemeClr val="accent2"/>
              </a:solidFill>
            </a:endParaRPr>
          </a:p>
          <a:p>
            <a:r>
              <a:rPr lang="en-US" sz="2000" dirty="0">
                <a:solidFill>
                  <a:schemeClr val="accent2"/>
                </a:solidFill>
              </a:rPr>
              <a:t>Selected Ethical/Legal Issues</a:t>
            </a:r>
            <a:endParaRPr lang="en-US" dirty="0"/>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32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0904991"/>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Ethical Topics in Palliative Care</a:t>
            </a:r>
          </a:p>
        </p:txBody>
      </p:sp>
      <p:sp>
        <p:nvSpPr>
          <p:cNvPr id="3" name="Content Placeholder 2"/>
          <p:cNvSpPr>
            <a:spLocks noGrp="1"/>
          </p:cNvSpPr>
          <p:nvPr>
            <p:ph sz="quarter" idx="13"/>
          </p:nvPr>
        </p:nvSpPr>
        <p:spPr/>
        <p:txBody>
          <a:bodyPr/>
          <a:lstStyle/>
          <a:p>
            <a:r>
              <a:rPr lang="en-US" dirty="0"/>
              <a:t>Ethical Guides for Treatment Choices </a:t>
            </a:r>
          </a:p>
          <a:p>
            <a:pPr lvl="1"/>
            <a:r>
              <a:rPr lang="en-US" u="sng" dirty="0"/>
              <a:t>All</a:t>
            </a:r>
            <a:r>
              <a:rPr lang="en-US" dirty="0"/>
              <a:t> treatment decisions are made in context of person’s values, dx, prognosis, risks/benefits of any treatment option. (DNR, dialysis, use of mech. Ventilation, antibiotics, etc.)</a:t>
            </a:r>
          </a:p>
          <a:p>
            <a:pPr lvl="1"/>
            <a:r>
              <a:rPr lang="en-US" dirty="0"/>
              <a:t>Withholding and withdrawing a treatment are based on the same ethical principle of beneficence and consideration of risk/benefits. </a:t>
            </a:r>
          </a:p>
          <a:p>
            <a:pPr lvl="1"/>
            <a:r>
              <a:rPr lang="en-US" dirty="0"/>
              <a:t>“Double Effect”: the intent of the treatment is to relieve “x” symptom. The dose of medicine did not “kill” the patient, the disease killed the patient.</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33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8718239"/>
      </p:ext>
    </p:extLst>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Topics(4 Boxes) </a:t>
            </a:r>
            <a:br>
              <a:rPr lang="en-US" dirty="0"/>
            </a:br>
            <a:r>
              <a:rPr lang="en-US" dirty="0"/>
              <a:t>The Essential Structure of an Ethics Case</a:t>
            </a:r>
          </a:p>
        </p:txBody>
      </p:sp>
      <p:sp>
        <p:nvSpPr>
          <p:cNvPr id="3" name="Content Placeholder 2"/>
          <p:cNvSpPr>
            <a:spLocks noGrp="1"/>
          </p:cNvSpPr>
          <p:nvPr>
            <p:ph sz="quarter" idx="13"/>
          </p:nvPr>
        </p:nvSpPr>
        <p:spPr/>
        <p:txBody>
          <a:bodyPr/>
          <a:lstStyle/>
          <a:p>
            <a:pPr marL="0" indent="0">
              <a:buNone/>
            </a:pPr>
            <a:r>
              <a:rPr lang="en-US" dirty="0"/>
              <a:t>1)Medical Indications</a:t>
            </a:r>
          </a:p>
          <a:p>
            <a:pPr lvl="1"/>
            <a:r>
              <a:rPr lang="en-US" dirty="0" err="1"/>
              <a:t>Diag</a:t>
            </a:r>
            <a:r>
              <a:rPr lang="en-US" dirty="0"/>
              <a:t> &amp; therapeutic interventions to evaluate and treat</a:t>
            </a:r>
          </a:p>
          <a:p>
            <a:pPr marL="0" indent="0">
              <a:buNone/>
            </a:pPr>
            <a:r>
              <a:rPr lang="en-US" dirty="0"/>
              <a:t>2)Patient Preferences</a:t>
            </a:r>
          </a:p>
          <a:p>
            <a:pPr lvl="1"/>
            <a:r>
              <a:rPr lang="en-US" dirty="0"/>
              <a:t>Choices of </a:t>
            </a:r>
            <a:r>
              <a:rPr lang="en-US" dirty="0" err="1"/>
              <a:t>pt</a:t>
            </a:r>
            <a:r>
              <a:rPr lang="en-US" dirty="0"/>
              <a:t>/surrogate about treatment options</a:t>
            </a:r>
          </a:p>
          <a:p>
            <a:pPr marL="0" indent="0">
              <a:buNone/>
            </a:pPr>
            <a:r>
              <a:rPr lang="en-US" dirty="0"/>
              <a:t>3)Quality of Life</a:t>
            </a:r>
          </a:p>
          <a:p>
            <a:pPr lvl="1"/>
            <a:r>
              <a:rPr lang="en-US" dirty="0"/>
              <a:t>Describes features of </a:t>
            </a:r>
            <a:r>
              <a:rPr lang="en-US" dirty="0" err="1"/>
              <a:t>pt</a:t>
            </a:r>
            <a:r>
              <a:rPr lang="en-US" dirty="0"/>
              <a:t> life prior to and following treatment</a:t>
            </a:r>
          </a:p>
          <a:p>
            <a:pPr marL="0" indent="0">
              <a:buNone/>
            </a:pPr>
            <a:r>
              <a:rPr lang="en-US" dirty="0"/>
              <a:t>4)Contextual Features</a:t>
            </a:r>
          </a:p>
          <a:p>
            <a:pPr lvl="1"/>
            <a:r>
              <a:rPr lang="en-US" dirty="0"/>
              <a:t>Identifies the familial, social, institutional, financial and legal settings </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34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2936066"/>
      </p:ext>
    </p:extLst>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Topics in Palliative Care</a:t>
            </a:r>
          </a:p>
        </p:txBody>
      </p:sp>
      <p:sp>
        <p:nvSpPr>
          <p:cNvPr id="3" name="Content Placeholder 2"/>
          <p:cNvSpPr>
            <a:spLocks noGrp="1"/>
          </p:cNvSpPr>
          <p:nvPr>
            <p:ph sz="quarter" idx="13"/>
          </p:nvPr>
        </p:nvSpPr>
        <p:spPr/>
        <p:txBody>
          <a:bodyPr/>
          <a:lstStyle/>
          <a:p>
            <a:r>
              <a:rPr lang="en-US" dirty="0"/>
              <a:t>Medical Futility</a:t>
            </a:r>
          </a:p>
          <a:p>
            <a:pPr lvl="1"/>
            <a:r>
              <a:rPr lang="en-US" dirty="0"/>
              <a:t>Connotes inappropriate rationing</a:t>
            </a:r>
          </a:p>
          <a:p>
            <a:pPr lvl="1"/>
            <a:r>
              <a:rPr lang="en-US" dirty="0"/>
              <a:t>Connotes “worthy” </a:t>
            </a:r>
            <a:r>
              <a:rPr lang="en-US" dirty="0" err="1"/>
              <a:t>v.s</a:t>
            </a:r>
            <a:r>
              <a:rPr lang="en-US" dirty="0"/>
              <a:t>. “unworthy” </a:t>
            </a:r>
          </a:p>
          <a:p>
            <a:pPr lvl="1"/>
            <a:r>
              <a:rPr lang="en-US" dirty="0"/>
              <a:t>Connotes decision based on financials only..</a:t>
            </a:r>
          </a:p>
          <a:p>
            <a:r>
              <a:rPr lang="en-US" dirty="0" err="1"/>
              <a:t>Nonbeneficial</a:t>
            </a:r>
            <a:r>
              <a:rPr lang="en-US" dirty="0"/>
              <a:t> Care</a:t>
            </a:r>
          </a:p>
          <a:p>
            <a:pPr lvl="1"/>
            <a:r>
              <a:rPr lang="en-US" dirty="0"/>
              <a:t>Based upon understanding context of this person’s illness experience and values</a:t>
            </a:r>
          </a:p>
          <a:p>
            <a:pPr lvl="1"/>
            <a:r>
              <a:rPr lang="en-US" dirty="0"/>
              <a:t>Based on knowledge of dx, prognosis, risks/benefits of treatments</a:t>
            </a:r>
          </a:p>
          <a:p>
            <a:pPr lvl="1"/>
            <a:r>
              <a:rPr lang="en-US" dirty="0"/>
              <a:t>Uses ethical principle of justice as part of the decision</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35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28873805"/>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Issues in Palliative Care</a:t>
            </a:r>
          </a:p>
        </p:txBody>
      </p:sp>
      <p:sp>
        <p:nvSpPr>
          <p:cNvPr id="3" name="Content Placeholder 2"/>
          <p:cNvSpPr>
            <a:spLocks noGrp="1"/>
          </p:cNvSpPr>
          <p:nvPr>
            <p:ph sz="quarter" idx="13"/>
          </p:nvPr>
        </p:nvSpPr>
        <p:spPr/>
        <p:txBody>
          <a:bodyPr/>
          <a:lstStyle/>
          <a:p>
            <a:r>
              <a:rPr lang="en-US" dirty="0"/>
              <a:t>Physicians, nurses, patients and families are all engaged in decision-making</a:t>
            </a:r>
          </a:p>
          <a:p>
            <a:r>
              <a:rPr lang="en-US" dirty="0"/>
              <a:t>Nurse and Physician Issues* --- dissatisfaction:</a:t>
            </a:r>
          </a:p>
          <a:p>
            <a:pPr lvl="1"/>
            <a:r>
              <a:rPr lang="en-US" dirty="0"/>
              <a:t>Insufficient </a:t>
            </a:r>
            <a:r>
              <a:rPr lang="en-US" dirty="0" err="1"/>
              <a:t>pt</a:t>
            </a:r>
            <a:r>
              <a:rPr lang="en-US" dirty="0"/>
              <a:t> involvement in </a:t>
            </a:r>
            <a:r>
              <a:rPr lang="en-US" dirty="0" err="1"/>
              <a:t>tx</a:t>
            </a:r>
            <a:r>
              <a:rPr lang="en-US" dirty="0"/>
              <a:t> decisions</a:t>
            </a:r>
          </a:p>
          <a:p>
            <a:pPr lvl="1"/>
            <a:r>
              <a:rPr lang="en-US" dirty="0"/>
              <a:t>Concerns re: overly burdensome </a:t>
            </a:r>
            <a:r>
              <a:rPr lang="en-US" dirty="0" err="1"/>
              <a:t>txs</a:t>
            </a:r>
            <a:endParaRPr lang="en-US" dirty="0"/>
          </a:p>
          <a:p>
            <a:pPr lvl="1"/>
            <a:r>
              <a:rPr lang="en-US" dirty="0"/>
              <a:t>Disagreements over withholding or withdrawing treatments</a:t>
            </a:r>
          </a:p>
          <a:p>
            <a:r>
              <a:rPr lang="en-US" dirty="0"/>
              <a:t>Nurses/Volunteers Issues** :</a:t>
            </a:r>
          </a:p>
          <a:p>
            <a:pPr lvl="1"/>
            <a:r>
              <a:rPr lang="en-US" dirty="0"/>
              <a:t>Communication, confidentiality</a:t>
            </a:r>
          </a:p>
          <a:p>
            <a:pPr lvl="1"/>
            <a:r>
              <a:rPr lang="en-US" dirty="0"/>
              <a:t>Conflict of interest, compromised care </a:t>
            </a:r>
          </a:p>
          <a:p>
            <a:endParaRPr lang="en-US" dirty="0"/>
          </a:p>
        </p:txBody>
      </p:sp>
      <p:sp>
        <p:nvSpPr>
          <p:cNvPr id="4" name="Footer Placeholder 3"/>
          <p:cNvSpPr>
            <a:spLocks noGrp="1"/>
          </p:cNvSpPr>
          <p:nvPr>
            <p:ph type="ftr" sz="quarter" idx="3"/>
          </p:nvPr>
        </p:nvSpPr>
        <p:spPr>
          <a:xfrm>
            <a:off x="769947" y="4566169"/>
            <a:ext cx="7104053" cy="461665"/>
          </a:xfrm>
        </p:spPr>
        <p:txBody>
          <a:bodyPr/>
          <a:lstStyle/>
          <a:p>
            <a:r>
              <a:rPr lang="en-US" dirty="0"/>
              <a:t>*</a:t>
            </a:r>
            <a:r>
              <a:rPr lang="en-US" sz="1000" dirty="0"/>
              <a:t>Solomon, et. al., Decisions near the end of life: professional views on life-sustaining treatments. Am J Public Health 1993;83(1):14-23.</a:t>
            </a:r>
          </a:p>
          <a:p>
            <a:r>
              <a:rPr lang="en-US" sz="1000" dirty="0"/>
              <a:t>** Rothstein JM. Ethical challenges to the palliative care volunteer. J </a:t>
            </a:r>
            <a:r>
              <a:rPr lang="en-US" sz="1000" dirty="0" smtClean="0"/>
              <a:t>Palliative </a:t>
            </a:r>
            <a:r>
              <a:rPr lang="en-US" sz="1000" dirty="0"/>
              <a:t>Care 1994;10(3):79-82</a:t>
            </a:r>
          </a:p>
        </p:txBody>
      </p:sp>
      <p:sp>
        <p:nvSpPr>
          <p:cNvPr id="5" name="Slide Number Placeholder 4"/>
          <p:cNvSpPr>
            <a:spLocks noGrp="1"/>
          </p:cNvSpPr>
          <p:nvPr>
            <p:ph type="sldNum" sz="quarter" idx="4"/>
          </p:nvPr>
        </p:nvSpPr>
        <p:spPr/>
        <p:txBody>
          <a:bodyPr/>
          <a:lstStyle/>
          <a:p>
            <a:fld id="{7FEEEA1A-CB49-3744-AA40-B896987410F9}" type="slidenum">
              <a:rPr lang="en-US" smtClean="0"/>
              <a:pPr/>
              <a:t>36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26291483"/>
      </p:ext>
    </p:extLst>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Ethical Issues</a:t>
            </a:r>
          </a:p>
        </p:txBody>
      </p:sp>
      <p:sp>
        <p:nvSpPr>
          <p:cNvPr id="3" name="Content Placeholder 2"/>
          <p:cNvSpPr>
            <a:spLocks noGrp="1"/>
          </p:cNvSpPr>
          <p:nvPr>
            <p:ph sz="quarter" idx="13"/>
          </p:nvPr>
        </p:nvSpPr>
        <p:spPr/>
        <p:txBody>
          <a:bodyPr/>
          <a:lstStyle/>
          <a:p>
            <a:pPr>
              <a:lnSpc>
                <a:spcPct val="90000"/>
              </a:lnSpc>
            </a:pPr>
            <a:r>
              <a:rPr lang="en-US" dirty="0">
                <a:latin typeface="Arial Narrow" pitchFamily="34" charset="0"/>
              </a:rPr>
              <a:t>Inadequate or Insufficient Communication: </a:t>
            </a:r>
          </a:p>
          <a:p>
            <a:pPr lvl="1">
              <a:lnSpc>
                <a:spcPct val="90000"/>
              </a:lnSpc>
            </a:pPr>
            <a:r>
              <a:rPr lang="en-US" dirty="0">
                <a:solidFill>
                  <a:schemeClr val="accent2"/>
                </a:solidFill>
                <a:latin typeface="Arial Narrow" pitchFamily="34" charset="0"/>
              </a:rPr>
              <a:t>Staff and patient/family</a:t>
            </a:r>
          </a:p>
          <a:p>
            <a:pPr lvl="1">
              <a:lnSpc>
                <a:spcPct val="90000"/>
              </a:lnSpc>
            </a:pPr>
            <a:r>
              <a:rPr lang="en-US" dirty="0">
                <a:solidFill>
                  <a:schemeClr val="accent2"/>
                </a:solidFill>
                <a:latin typeface="Arial Narrow" pitchFamily="34" charset="0"/>
              </a:rPr>
              <a:t>Physician and patient/family</a:t>
            </a:r>
          </a:p>
          <a:p>
            <a:pPr lvl="1">
              <a:lnSpc>
                <a:spcPct val="90000"/>
              </a:lnSpc>
            </a:pPr>
            <a:r>
              <a:rPr lang="en-US" dirty="0">
                <a:solidFill>
                  <a:schemeClr val="accent2"/>
                </a:solidFill>
                <a:latin typeface="Arial Narrow" pitchFamily="34" charset="0"/>
              </a:rPr>
              <a:t>Physician and nurse or other staff</a:t>
            </a:r>
          </a:p>
          <a:p>
            <a:pPr lvl="1">
              <a:lnSpc>
                <a:spcPct val="90000"/>
              </a:lnSpc>
            </a:pPr>
            <a:r>
              <a:rPr lang="en-US" dirty="0">
                <a:solidFill>
                  <a:schemeClr val="accent2"/>
                </a:solidFill>
                <a:latin typeface="Arial Narrow" pitchFamily="34" charset="0"/>
              </a:rPr>
              <a:t>Physician to physician</a:t>
            </a:r>
          </a:p>
          <a:p>
            <a:pPr lvl="1">
              <a:lnSpc>
                <a:spcPct val="90000"/>
              </a:lnSpc>
            </a:pPr>
            <a:r>
              <a:rPr lang="en-US" dirty="0">
                <a:solidFill>
                  <a:schemeClr val="accent2"/>
                </a:solidFill>
                <a:latin typeface="Arial Narrow" pitchFamily="34" charset="0"/>
              </a:rPr>
              <a:t>Language barriers</a:t>
            </a:r>
          </a:p>
          <a:p>
            <a:pPr lvl="1">
              <a:lnSpc>
                <a:spcPct val="90000"/>
              </a:lnSpc>
            </a:pPr>
            <a:r>
              <a:rPr lang="en-US" dirty="0">
                <a:solidFill>
                  <a:schemeClr val="accent2"/>
                </a:solidFill>
                <a:latin typeface="Arial Narrow" pitchFamily="34" charset="0"/>
              </a:rPr>
              <a:t>Inadequate discussion re: treatment goals and expectations, degree of suffering, measure of success</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37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7880543"/>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Ethical Issues</a:t>
            </a:r>
          </a:p>
        </p:txBody>
      </p:sp>
      <p:sp>
        <p:nvSpPr>
          <p:cNvPr id="3" name="Content Placeholder 2"/>
          <p:cNvSpPr>
            <a:spLocks noGrp="1"/>
          </p:cNvSpPr>
          <p:nvPr>
            <p:ph sz="quarter" idx="13"/>
          </p:nvPr>
        </p:nvSpPr>
        <p:spPr/>
        <p:txBody>
          <a:bodyPr/>
          <a:lstStyle/>
          <a:p>
            <a:r>
              <a:rPr lang="en-US" dirty="0"/>
              <a:t>Resource Allocation: </a:t>
            </a:r>
          </a:p>
          <a:p>
            <a:pPr lvl="1"/>
            <a:r>
              <a:rPr lang="en-US" dirty="0"/>
              <a:t>Staff allocation</a:t>
            </a:r>
          </a:p>
          <a:p>
            <a:pPr lvl="1"/>
            <a:r>
              <a:rPr lang="en-US" dirty="0"/>
              <a:t>Lack of bedside time </a:t>
            </a:r>
          </a:p>
          <a:p>
            <a:pPr lvl="1"/>
            <a:r>
              <a:rPr lang="en-US" dirty="0"/>
              <a:t>Lack of time for quality communication </a:t>
            </a:r>
          </a:p>
          <a:p>
            <a:pPr lvl="1"/>
            <a:r>
              <a:rPr lang="en-US" dirty="0"/>
              <a:t>Level of care, WH/WD treatments</a:t>
            </a:r>
          </a:p>
          <a:p>
            <a:r>
              <a:rPr lang="en-US" dirty="0"/>
              <a:t>Competencies in Palliative Care Skills: </a:t>
            </a:r>
          </a:p>
          <a:p>
            <a:pPr lvl="1"/>
            <a:r>
              <a:rPr lang="en-US" dirty="0"/>
              <a:t>Communication skills </a:t>
            </a:r>
          </a:p>
          <a:p>
            <a:pPr lvl="1"/>
            <a:r>
              <a:rPr lang="en-US" dirty="0"/>
              <a:t>Understanding of euthanasia, palliative(rather than “terminal”)l sedation</a:t>
            </a:r>
          </a:p>
          <a:p>
            <a:pPr lvl="1"/>
            <a:r>
              <a:rPr lang="en-US" dirty="0"/>
              <a:t>Cultural and religious issues related to dying persons</a:t>
            </a:r>
          </a:p>
          <a:p>
            <a:pPr lvl="1"/>
            <a:r>
              <a:rPr lang="en-US" dirty="0"/>
              <a:t>Power issues</a:t>
            </a:r>
          </a:p>
          <a:p>
            <a:pPr lvl="1"/>
            <a:r>
              <a:rPr lang="en-US" dirty="0"/>
              <a:t>Pain and symptom management </a:t>
            </a:r>
          </a:p>
          <a:p>
            <a:pPr lvl="1"/>
            <a:r>
              <a:rPr lang="en-US" dirty="0"/>
              <a:t>Balance of patient choices and family needs and choices</a:t>
            </a:r>
          </a:p>
          <a:p>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38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1948684"/>
      </p:ext>
    </p:extLst>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Legal Issues in </a:t>
            </a:r>
            <a:br>
              <a:rPr lang="en-US" dirty="0"/>
            </a:br>
            <a:r>
              <a:rPr lang="en-US" dirty="0"/>
              <a:t>End-of-life Care</a:t>
            </a:r>
          </a:p>
        </p:txBody>
      </p:sp>
      <p:sp>
        <p:nvSpPr>
          <p:cNvPr id="3" name="Content Placeholder 2"/>
          <p:cNvSpPr>
            <a:spLocks noGrp="1"/>
          </p:cNvSpPr>
          <p:nvPr>
            <p:ph sz="quarter" idx="13"/>
          </p:nvPr>
        </p:nvSpPr>
        <p:spPr/>
        <p:txBody>
          <a:bodyPr/>
          <a:lstStyle/>
          <a:p>
            <a:r>
              <a:rPr lang="en-US" dirty="0"/>
              <a:t>Mandating palliative care</a:t>
            </a:r>
          </a:p>
          <a:p>
            <a:r>
              <a:rPr lang="en-US" dirty="0"/>
              <a:t>Capacity determination</a:t>
            </a:r>
          </a:p>
          <a:p>
            <a:r>
              <a:rPr lang="en-US" dirty="0"/>
              <a:t>Withdrawal vs. Withholding of life sustaining treatments</a:t>
            </a:r>
          </a:p>
          <a:p>
            <a:r>
              <a:rPr lang="en-US" dirty="0"/>
              <a:t>Artificial nutrition and hydration</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39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5463324"/>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7975"/>
            <a:ext cx="6904038" cy="802243"/>
          </a:xfrm>
        </p:spPr>
        <p:txBody>
          <a:bodyPr>
            <a:normAutofit/>
          </a:bodyPr>
          <a:lstStyle/>
          <a:p>
            <a:r>
              <a:rPr lang="en-US" sz="2400" dirty="0">
                <a:latin typeface="Times New Roman" charset="0"/>
              </a:rPr>
              <a:t>Causes of Death in USA 2004</a:t>
            </a:r>
            <a:endParaRPr lang="en-US" sz="2400" dirty="0"/>
          </a:p>
        </p:txBody>
      </p:sp>
      <p:sp>
        <p:nvSpPr>
          <p:cNvPr id="3" name="Content Placeholder 2"/>
          <p:cNvSpPr>
            <a:spLocks noGrp="1"/>
          </p:cNvSpPr>
          <p:nvPr>
            <p:ph sz="quarter" idx="14"/>
          </p:nvPr>
        </p:nvSpPr>
        <p:spPr>
          <a:xfrm>
            <a:off x="685800" y="676236"/>
            <a:ext cx="6904038" cy="3990107"/>
          </a:xfrm>
        </p:spPr>
        <p:txBody>
          <a:bodyPr/>
          <a:lstStyle/>
          <a:p>
            <a:pPr marL="609600" indent="-609600" defTabSz="914400">
              <a:lnSpc>
                <a:spcPct val="80000"/>
              </a:lnSpc>
              <a:buFont typeface="Wingdings" charset="0"/>
              <a:buNone/>
            </a:pPr>
            <a:r>
              <a:rPr lang="en-US" sz="1200" dirty="0" smtClean="0">
                <a:latin typeface="Times New Roman" charset="0"/>
              </a:rPr>
              <a:t>All deaths					 	2,398,365 </a:t>
            </a:r>
          </a:p>
          <a:p>
            <a:pPr marL="609600" indent="-609600" defTabSz="914400">
              <a:lnSpc>
                <a:spcPct val="80000"/>
              </a:lnSpc>
              <a:buFont typeface="Wingdings" charset="0"/>
              <a:buNone/>
            </a:pPr>
            <a:r>
              <a:rPr lang="en-US" sz="1200" b="1" dirty="0" smtClean="0">
                <a:latin typeface="Times New Roman" charset="0"/>
              </a:rPr>
              <a:t>1 Cardiac disease                            			  	   654,092 </a:t>
            </a:r>
          </a:p>
          <a:p>
            <a:pPr marL="609600" indent="-609600" defTabSz="914400">
              <a:lnSpc>
                <a:spcPct val="80000"/>
              </a:lnSpc>
              <a:buNone/>
            </a:pPr>
            <a:r>
              <a:rPr lang="en-US" sz="1200" b="1" dirty="0" smtClean="0">
                <a:latin typeface="Times New Roman" charset="0"/>
              </a:rPr>
              <a:t>2 Malignant neoplasms				  	   550,270 </a:t>
            </a:r>
          </a:p>
          <a:p>
            <a:pPr marL="609600" indent="-609600" defTabSz="914400">
              <a:lnSpc>
                <a:spcPct val="80000"/>
              </a:lnSpc>
              <a:buFont typeface="Wingdings" charset="0"/>
              <a:buNone/>
            </a:pPr>
            <a:r>
              <a:rPr lang="en-US" sz="1200" b="1" dirty="0" smtClean="0">
                <a:latin typeface="Times New Roman" charset="0"/>
              </a:rPr>
              <a:t>3 Cerebrovascular diseases 			 	   	   150,147</a:t>
            </a:r>
          </a:p>
          <a:p>
            <a:pPr marL="609600" indent="-609600" defTabSz="914400">
              <a:lnSpc>
                <a:spcPct val="80000"/>
              </a:lnSpc>
              <a:buFont typeface="Wingdings" charset="0"/>
              <a:buNone/>
            </a:pPr>
            <a:r>
              <a:rPr lang="en-US" sz="1200" b="1" dirty="0" smtClean="0">
                <a:latin typeface="Times New Roman" charset="0"/>
              </a:rPr>
              <a:t>4 Chronic lower respiratory diseases 		 	                           123,884</a:t>
            </a:r>
            <a:r>
              <a:rPr lang="en-US" sz="1200" dirty="0" smtClean="0">
                <a:latin typeface="Times New Roman" charset="0"/>
              </a:rPr>
              <a:t> </a:t>
            </a:r>
          </a:p>
          <a:p>
            <a:pPr marL="609600" indent="-609600" defTabSz="914400">
              <a:lnSpc>
                <a:spcPct val="80000"/>
              </a:lnSpc>
              <a:buFont typeface="Wingdings" charset="0"/>
              <a:buNone/>
            </a:pPr>
            <a:r>
              <a:rPr lang="en-US" sz="1200" dirty="0" smtClean="0">
                <a:latin typeface="Times New Roman" charset="0"/>
              </a:rPr>
              <a:t>5 Accidents (unintentional injuries) 				   108,694</a:t>
            </a:r>
          </a:p>
          <a:p>
            <a:pPr marL="609600" indent="-609600" defTabSz="914400">
              <a:lnSpc>
                <a:spcPct val="80000"/>
              </a:lnSpc>
              <a:buFont typeface="Wingdings" charset="0"/>
              <a:buNone/>
            </a:pPr>
            <a:r>
              <a:rPr lang="en-US" sz="1200" dirty="0" smtClean="0">
                <a:latin typeface="Times New Roman" charset="0"/>
              </a:rPr>
              <a:t>6 Diabetes mellitus  					     72,815</a:t>
            </a:r>
          </a:p>
          <a:p>
            <a:pPr marL="609600" indent="-609600" defTabSz="914400">
              <a:lnSpc>
                <a:spcPct val="80000"/>
              </a:lnSpc>
              <a:buFont typeface="Wingdings" charset="0"/>
              <a:buNone/>
            </a:pPr>
            <a:r>
              <a:rPr lang="en-US" sz="1200" dirty="0" smtClean="0">
                <a:latin typeface="Times New Roman" charset="0"/>
              </a:rPr>
              <a:t>7 Alzheimer’s disease				 	     65,829 </a:t>
            </a:r>
          </a:p>
          <a:p>
            <a:pPr marL="609600" indent="-609600" defTabSz="914400">
              <a:lnSpc>
                <a:spcPct val="80000"/>
              </a:lnSpc>
              <a:buFont typeface="Wingdings" charset="0"/>
              <a:buNone/>
            </a:pPr>
            <a:r>
              <a:rPr lang="en-US" sz="1200" dirty="0" smtClean="0">
                <a:latin typeface="Times New Roman" charset="0"/>
              </a:rPr>
              <a:t>8 Influenza and pneumonia				    	     61,472 </a:t>
            </a:r>
          </a:p>
          <a:p>
            <a:pPr marL="609600" indent="-609600" defTabSz="914400">
              <a:lnSpc>
                <a:spcPct val="80000"/>
              </a:lnSpc>
              <a:buFont typeface="Wingdings" charset="0"/>
              <a:buNone/>
            </a:pPr>
            <a:r>
              <a:rPr lang="en-US" sz="1200" dirty="0" smtClean="0">
                <a:latin typeface="Times New Roman" charset="0"/>
              </a:rPr>
              <a:t>9 Nephritis, </a:t>
            </a:r>
            <a:r>
              <a:rPr lang="en-US" sz="1200" dirty="0" err="1" smtClean="0">
                <a:latin typeface="Times New Roman" charset="0"/>
              </a:rPr>
              <a:t>nephrotic</a:t>
            </a:r>
            <a:r>
              <a:rPr lang="en-US" sz="1200" dirty="0" smtClean="0">
                <a:latin typeface="Times New Roman" charset="0"/>
              </a:rPr>
              <a:t> syndrome and </a:t>
            </a:r>
            <a:r>
              <a:rPr lang="en-US" sz="1200" dirty="0" err="1" smtClean="0">
                <a:latin typeface="Times New Roman" charset="0"/>
              </a:rPr>
              <a:t>nephrosis</a:t>
            </a:r>
            <a:r>
              <a:rPr lang="en-US" sz="1200" dirty="0" smtClean="0">
                <a:latin typeface="Times New Roman" charset="0"/>
              </a:rPr>
              <a:t> 			     42,762 </a:t>
            </a:r>
          </a:p>
          <a:p>
            <a:pPr marL="609600" indent="-609600" defTabSz="914400">
              <a:lnSpc>
                <a:spcPct val="80000"/>
              </a:lnSpc>
              <a:buFont typeface="Wingdings" charset="0"/>
              <a:buNone/>
            </a:pPr>
            <a:r>
              <a:rPr lang="en-US" sz="1200" dirty="0" smtClean="0">
                <a:latin typeface="Times New Roman" charset="0"/>
              </a:rPr>
              <a:t>10 Septicemia 					     	     33,464 	</a:t>
            </a:r>
          </a:p>
          <a:p>
            <a:pPr marL="609600" indent="-609600" defTabSz="914400">
              <a:lnSpc>
                <a:spcPct val="80000"/>
              </a:lnSpc>
              <a:buNone/>
            </a:pPr>
            <a:r>
              <a:rPr lang="en-US" sz="1200" dirty="0" smtClean="0">
                <a:latin typeface="Times New Roman" charset="0"/>
              </a:rPr>
              <a:t>11 Intentional self-harm (suicide) 			 	     31,647</a:t>
            </a:r>
          </a:p>
          <a:p>
            <a:pPr marL="609600" indent="-609600" defTabSz="914400">
              <a:lnSpc>
                <a:spcPct val="80000"/>
              </a:lnSpc>
              <a:buFont typeface="Wingdings" charset="0"/>
              <a:buNone/>
            </a:pPr>
            <a:r>
              <a:rPr lang="en-US" sz="1200" dirty="0" smtClean="0">
                <a:latin typeface="Times New Roman" charset="0"/>
              </a:rPr>
              <a:t>12 Chronic liver disease and cirrhosis 			     	     26,549</a:t>
            </a:r>
          </a:p>
          <a:p>
            <a:pPr marL="609600" indent="-609600" defTabSz="914400">
              <a:lnSpc>
                <a:spcPct val="80000"/>
              </a:lnSpc>
              <a:buFont typeface="Wingdings" charset="0"/>
              <a:buNone/>
            </a:pPr>
            <a:r>
              <a:rPr lang="en-US" sz="1200" dirty="0" smtClean="0">
                <a:latin typeface="Times New Roman" charset="0"/>
              </a:rPr>
              <a:t>13 Essential (primary) hypertension/hypertensive renal disease        	     	     22,953	</a:t>
            </a:r>
          </a:p>
          <a:p>
            <a:pPr marL="609600" indent="-609600" defTabSz="914400">
              <a:lnSpc>
                <a:spcPct val="80000"/>
              </a:lnSpc>
              <a:buNone/>
            </a:pPr>
            <a:r>
              <a:rPr lang="en-US" sz="1200" dirty="0" smtClean="0">
                <a:latin typeface="Times New Roman" charset="0"/>
              </a:rPr>
              <a:t>14 Parkinson’s disease 					     18,018</a:t>
            </a:r>
          </a:p>
          <a:p>
            <a:pPr marL="609600" indent="-609600" defTabSz="914400">
              <a:lnSpc>
                <a:spcPct val="80000"/>
              </a:lnSpc>
              <a:buFont typeface="Wingdings" charset="0"/>
              <a:buNone/>
            </a:pPr>
            <a:r>
              <a:rPr lang="en-US" sz="1200" dirty="0" smtClean="0">
                <a:latin typeface="Times New Roman" charset="0"/>
              </a:rPr>
              <a:t>15. Pneumonitis due to solids and liquids			     	     16,959</a:t>
            </a:r>
          </a:p>
          <a:p>
            <a:pPr marL="0" indent="0">
              <a:buNone/>
            </a:pPr>
            <a:endParaRPr lang="en-US" dirty="0"/>
          </a:p>
        </p:txBody>
      </p:sp>
      <p:sp>
        <p:nvSpPr>
          <p:cNvPr id="5" name="Slide Number Placeholder 4"/>
          <p:cNvSpPr>
            <a:spLocks noGrp="1"/>
          </p:cNvSpPr>
          <p:nvPr>
            <p:ph type="sldNum" sz="quarter" idx="16"/>
          </p:nvPr>
        </p:nvSpPr>
        <p:spPr/>
        <p:txBody>
          <a:bodyPr/>
          <a:lstStyle/>
          <a:p>
            <a:fld id="{7586D33A-BC3B-384C-99A4-A76BAC813302}" type="slidenum">
              <a:rPr lang="en-US" smtClean="0"/>
              <a:pPr/>
              <a:t>4</a:t>
            </a:fld>
            <a:endParaRPr lang="en-US" dirty="0"/>
          </a:p>
        </p:txBody>
      </p:sp>
      <p:sp>
        <p:nvSpPr>
          <p:cNvPr id="6" name="TextBox 5"/>
          <p:cNvSpPr txBox="1"/>
          <p:nvPr/>
        </p:nvSpPr>
        <p:spPr>
          <a:xfrm>
            <a:off x="685800" y="4843276"/>
            <a:ext cx="6244771" cy="584775"/>
          </a:xfrm>
          <a:prstGeom prst="rect">
            <a:avLst/>
          </a:prstGeom>
          <a:noFill/>
        </p:spPr>
        <p:txBody>
          <a:bodyPr wrap="square" rtlCol="0">
            <a:spAutoFit/>
          </a:bodyPr>
          <a:lstStyle/>
          <a:p>
            <a:r>
              <a:rPr lang="en-US" sz="900" dirty="0">
                <a:latin typeface="Arial" charset="0"/>
                <a:cs typeface="Arial" charset="0"/>
              </a:rPr>
              <a:t>Deaths: Preliminary Data for 2004. by </a:t>
            </a:r>
            <a:r>
              <a:rPr lang="en-US" sz="900" dirty="0" err="1">
                <a:latin typeface="Arial" charset="0"/>
                <a:cs typeface="Arial" charset="0"/>
              </a:rPr>
              <a:t>Arialdi</a:t>
            </a:r>
            <a:r>
              <a:rPr lang="en-US" sz="900" dirty="0">
                <a:latin typeface="Arial" charset="0"/>
                <a:cs typeface="Arial" charset="0"/>
              </a:rPr>
              <a:t> M. </a:t>
            </a:r>
            <a:r>
              <a:rPr lang="en-US" sz="900" dirty="0" err="1">
                <a:latin typeface="Arial" charset="0"/>
                <a:cs typeface="Arial" charset="0"/>
              </a:rPr>
              <a:t>Miniño</a:t>
            </a:r>
            <a:r>
              <a:rPr lang="en-US" sz="900" dirty="0">
                <a:latin typeface="Arial" charset="0"/>
                <a:cs typeface="Arial" charset="0"/>
              </a:rPr>
              <a:t>, M.P.H.; </a:t>
            </a:r>
            <a:r>
              <a:rPr lang="en-US" sz="900" dirty="0" err="1">
                <a:latin typeface="Arial" charset="0"/>
                <a:cs typeface="Arial" charset="0"/>
              </a:rPr>
              <a:t>Melonie</a:t>
            </a:r>
            <a:r>
              <a:rPr lang="en-US" sz="900" dirty="0">
                <a:latin typeface="Arial" charset="0"/>
                <a:cs typeface="Arial" charset="0"/>
              </a:rPr>
              <a:t> P. Heron, Ph.D.; and Betty L. Smith, B.S. Ed., Division of Vital Statistics, Volume 54, Number 19 June 28, 2006 </a:t>
            </a:r>
          </a:p>
          <a:p>
            <a:endParaRPr lang="en-US" sz="1400" dirty="0">
              <a:latin typeface="Arial" charset="0"/>
              <a:cs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166440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10" advClick="0"/>
    </mc:Choice>
    <mc:Fallback>
      <mp:transition xmlns:mp="http://schemas.microsoft.com/office/mac/powerpoint/2008/main" advClick="0"/>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NY Palliative Care Information </a:t>
            </a:r>
            <a:r>
              <a:rPr lang="en-US" dirty="0" smtClean="0"/>
              <a:t>Act (</a:t>
            </a:r>
            <a:r>
              <a:rPr lang="en-US" dirty="0"/>
              <a:t>effective 2/1/11)</a:t>
            </a:r>
          </a:p>
        </p:txBody>
      </p:sp>
      <p:sp>
        <p:nvSpPr>
          <p:cNvPr id="3" name="Content Placeholder 2"/>
          <p:cNvSpPr>
            <a:spLocks noGrp="1"/>
          </p:cNvSpPr>
          <p:nvPr>
            <p:ph sz="quarter" idx="13"/>
          </p:nvPr>
        </p:nvSpPr>
        <p:spPr/>
        <p:txBody>
          <a:bodyPr/>
          <a:lstStyle/>
          <a:p>
            <a:r>
              <a:rPr lang="en-US" dirty="0"/>
              <a:t>Requires health care practitioners caring for a patient with a terminal illness to offer information and counseling to patient or surrogate on available options for palliative and end of life care</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40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0303414"/>
      </p:ext>
    </p:extLst>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Determining Capacity</a:t>
            </a:r>
            <a:endParaRPr lang="en-US" dirty="0"/>
          </a:p>
        </p:txBody>
      </p:sp>
      <p:sp>
        <p:nvSpPr>
          <p:cNvPr id="3" name="Content Placeholder 2"/>
          <p:cNvSpPr>
            <a:spLocks noGrp="1"/>
          </p:cNvSpPr>
          <p:nvPr>
            <p:ph sz="quarter" idx="13"/>
          </p:nvPr>
        </p:nvSpPr>
        <p:spPr/>
        <p:txBody>
          <a:bodyPr/>
          <a:lstStyle/>
          <a:p>
            <a:r>
              <a:rPr lang="en-US" altLang="en-US" dirty="0"/>
              <a:t>Capacity is issue specific</a:t>
            </a:r>
          </a:p>
          <a:p>
            <a:r>
              <a:rPr lang="en-US" altLang="en-US" dirty="0"/>
              <a:t>How to determine capacity</a:t>
            </a:r>
          </a:p>
          <a:p>
            <a:pPr lvl="1"/>
            <a:r>
              <a:rPr lang="en-US" altLang="en-US" dirty="0"/>
              <a:t>Understand info </a:t>
            </a:r>
            <a:r>
              <a:rPr lang="en-US" altLang="en-US" dirty="0" err="1"/>
              <a:t>re:risks</a:t>
            </a:r>
            <a:r>
              <a:rPr lang="en-US" altLang="en-US" dirty="0"/>
              <a:t>/benefits of Rx options</a:t>
            </a:r>
          </a:p>
          <a:p>
            <a:pPr lvl="1"/>
            <a:r>
              <a:rPr lang="en-US" altLang="en-US" dirty="0"/>
              <a:t>Deliberate and evaluate in accord with personal values</a:t>
            </a:r>
          </a:p>
          <a:p>
            <a:pPr lvl="1"/>
            <a:r>
              <a:rPr lang="en-US" altLang="en-US" dirty="0"/>
              <a:t>Communicate his/her choice</a:t>
            </a:r>
          </a:p>
          <a:p>
            <a:r>
              <a:rPr lang="en-US" altLang="en-US" dirty="0"/>
              <a:t>Reassess for each decision</a:t>
            </a:r>
          </a:p>
          <a:p>
            <a:r>
              <a:rPr lang="en-US" altLang="en-US" dirty="0"/>
              <a:t>Capacity is different from competency</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41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6520251"/>
      </p:ext>
    </p:extLst>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Health Care Decisions Act</a:t>
            </a:r>
            <a:br>
              <a:rPr lang="en-US" dirty="0"/>
            </a:br>
            <a:r>
              <a:rPr lang="en-US" dirty="0"/>
              <a:t>June 2010</a:t>
            </a:r>
          </a:p>
        </p:txBody>
      </p:sp>
      <p:sp>
        <p:nvSpPr>
          <p:cNvPr id="3" name="Content Placeholder 2"/>
          <p:cNvSpPr>
            <a:spLocks noGrp="1"/>
          </p:cNvSpPr>
          <p:nvPr>
            <p:ph sz="quarter" idx="13"/>
          </p:nvPr>
        </p:nvSpPr>
        <p:spPr/>
        <p:txBody>
          <a:bodyPr/>
          <a:lstStyle/>
          <a:p>
            <a:r>
              <a:rPr lang="en-US" dirty="0"/>
              <a:t>In absence of HCP, permits surrogate to make health care decisions based on patient’s know wishes or, if not known, in patient’s best interest</a:t>
            </a:r>
          </a:p>
          <a:p>
            <a:r>
              <a:rPr lang="en-US" dirty="0" smtClean="0"/>
              <a:t>Hierarchy: </a:t>
            </a:r>
            <a:r>
              <a:rPr lang="en-US" dirty="0"/>
              <a:t>guardian, spouse or domestic partner, adult child, parent, sibling, close friend</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42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7896323"/>
      </p:ext>
    </p:extLst>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Limiting treatment at the end of life</a:t>
            </a:r>
            <a:endParaRPr lang="en-US" dirty="0"/>
          </a:p>
        </p:txBody>
      </p:sp>
      <p:sp>
        <p:nvSpPr>
          <p:cNvPr id="3" name="Content Placeholder 2"/>
          <p:cNvSpPr>
            <a:spLocks noGrp="1"/>
          </p:cNvSpPr>
          <p:nvPr>
            <p:ph sz="quarter" idx="13"/>
          </p:nvPr>
        </p:nvSpPr>
        <p:spPr/>
        <p:txBody>
          <a:bodyPr/>
          <a:lstStyle/>
          <a:p>
            <a:r>
              <a:rPr lang="en-US" altLang="en-US" dirty="0"/>
              <a:t>All patients have rights, even if incapacitated</a:t>
            </a:r>
          </a:p>
          <a:p>
            <a:r>
              <a:rPr lang="en-US" altLang="en-US" dirty="0"/>
              <a:t>Right to refuse any intervention</a:t>
            </a:r>
          </a:p>
          <a:p>
            <a:r>
              <a:rPr lang="en-US" altLang="en-US" dirty="0"/>
              <a:t>Withholding / withdrawing</a:t>
            </a:r>
          </a:p>
          <a:p>
            <a:pPr lvl="1"/>
            <a:r>
              <a:rPr lang="en-US" altLang="en-US" dirty="0"/>
              <a:t>NOT homicide or suicide</a:t>
            </a:r>
          </a:p>
          <a:p>
            <a:pPr lvl="1"/>
            <a:r>
              <a:rPr lang="en-US" altLang="en-US" dirty="0"/>
              <a:t>orders to do so are valid</a:t>
            </a:r>
          </a:p>
          <a:p>
            <a:r>
              <a:rPr lang="en-US" altLang="en-US" dirty="0"/>
              <a:t>Courts need not be involved</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43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0137564"/>
      </p:ext>
    </p:extLst>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r>
              <a:rPr lang="en-US" altLang="en-US" dirty="0"/>
              <a:t>Resuscitation</a:t>
            </a:r>
          </a:p>
          <a:p>
            <a:r>
              <a:rPr lang="en-US" altLang="en-US" dirty="0"/>
              <a:t>Elective intubation</a:t>
            </a:r>
          </a:p>
          <a:p>
            <a:r>
              <a:rPr lang="en-US" altLang="en-US" dirty="0"/>
              <a:t>Surgery</a:t>
            </a:r>
          </a:p>
          <a:p>
            <a:r>
              <a:rPr lang="en-US" altLang="en-US" dirty="0"/>
              <a:t>Dialysis</a:t>
            </a:r>
          </a:p>
          <a:p>
            <a:r>
              <a:rPr lang="en-US" altLang="en-US" dirty="0"/>
              <a:t>Blood transfusions, blood products</a:t>
            </a:r>
          </a:p>
          <a:p>
            <a:r>
              <a:rPr lang="en-US" altLang="en-US" dirty="0"/>
              <a:t>PM/ICD</a:t>
            </a:r>
          </a:p>
          <a:p>
            <a:endParaRPr lang="en-US" dirty="0"/>
          </a:p>
        </p:txBody>
      </p:sp>
      <p:sp>
        <p:nvSpPr>
          <p:cNvPr id="8" name="Content Placeholder 7"/>
          <p:cNvSpPr>
            <a:spLocks noGrp="1"/>
          </p:cNvSpPr>
          <p:nvPr>
            <p:ph sz="half" idx="15"/>
          </p:nvPr>
        </p:nvSpPr>
        <p:spPr/>
        <p:txBody>
          <a:bodyPr/>
          <a:lstStyle/>
          <a:p>
            <a:r>
              <a:rPr lang="en-US" altLang="en-US" dirty="0"/>
              <a:t>Diagnostic tests</a:t>
            </a:r>
          </a:p>
          <a:p>
            <a:r>
              <a:rPr lang="en-US" altLang="en-US" dirty="0"/>
              <a:t>Artificial nutrition &amp; hydration</a:t>
            </a:r>
          </a:p>
          <a:p>
            <a:r>
              <a:rPr lang="en-US" altLang="en-US" dirty="0"/>
              <a:t>Antibiotics</a:t>
            </a:r>
          </a:p>
          <a:p>
            <a:r>
              <a:rPr lang="en-US" altLang="en-US" dirty="0"/>
              <a:t>Other treatments</a:t>
            </a:r>
          </a:p>
          <a:p>
            <a:r>
              <a:rPr lang="en-US" altLang="en-US" dirty="0"/>
              <a:t>Future hospital or ICU admissions</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44</a:t>
            </a:fld>
            <a:endParaRPr lang="en-US" dirty="0"/>
          </a:p>
        </p:txBody>
      </p:sp>
      <p:sp>
        <p:nvSpPr>
          <p:cNvPr id="6" name="Title 5"/>
          <p:cNvSpPr>
            <a:spLocks noGrp="1"/>
          </p:cNvSpPr>
          <p:nvPr>
            <p:ph type="title"/>
          </p:nvPr>
        </p:nvSpPr>
        <p:spPr/>
        <p:txBody>
          <a:bodyPr/>
          <a:lstStyle/>
          <a:p>
            <a:r>
              <a:rPr lang="en-US" altLang="en-US" dirty="0"/>
              <a:t>Life-sustaining treatments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3752773"/>
      </p:ext>
    </p:extLst>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Withdrawal </a:t>
            </a:r>
            <a:r>
              <a:rPr lang="en-US" dirty="0" err="1"/>
              <a:t>vs</a:t>
            </a:r>
            <a:r>
              <a:rPr lang="en-US" dirty="0"/>
              <a:t> Withholding of life sustaining treatments</a:t>
            </a:r>
          </a:p>
        </p:txBody>
      </p:sp>
      <p:sp>
        <p:nvSpPr>
          <p:cNvPr id="8" name="Content Placeholder 7"/>
          <p:cNvSpPr>
            <a:spLocks noGrp="1"/>
          </p:cNvSpPr>
          <p:nvPr>
            <p:ph sz="quarter" idx="13"/>
          </p:nvPr>
        </p:nvSpPr>
        <p:spPr/>
        <p:txBody>
          <a:bodyPr/>
          <a:lstStyle/>
          <a:p>
            <a:r>
              <a:rPr lang="en-US" dirty="0"/>
              <a:t>Legally, there is no difference between withdrawal </a:t>
            </a:r>
            <a:r>
              <a:rPr lang="en-US" dirty="0" err="1"/>
              <a:t>vs</a:t>
            </a:r>
            <a:r>
              <a:rPr lang="en-US" dirty="0"/>
              <a:t> withholding of life sustaining treatments</a:t>
            </a:r>
          </a:p>
          <a:p>
            <a:r>
              <a:rPr lang="en-US" dirty="0"/>
              <a:t>However, psychological, emotional, or religious constraints may exist for family.</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45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6728388"/>
      </p:ext>
    </p:extLst>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nutrition and hydration </a:t>
            </a:r>
            <a:r>
              <a:rPr lang="en-US" sz="1800" dirty="0"/>
              <a:t>(ANH)</a:t>
            </a:r>
            <a:endParaRPr lang="en-US" dirty="0"/>
          </a:p>
        </p:txBody>
      </p:sp>
      <p:sp>
        <p:nvSpPr>
          <p:cNvPr id="3" name="Content Placeholder 2"/>
          <p:cNvSpPr>
            <a:spLocks noGrp="1"/>
          </p:cNvSpPr>
          <p:nvPr>
            <p:ph sz="quarter" idx="13"/>
          </p:nvPr>
        </p:nvSpPr>
        <p:spPr/>
        <p:txBody>
          <a:bodyPr/>
          <a:lstStyle/>
          <a:p>
            <a:r>
              <a:rPr lang="en-US" dirty="0"/>
              <a:t>States have different laws guiding care surrounding ANH</a:t>
            </a:r>
          </a:p>
          <a:p>
            <a:r>
              <a:rPr lang="en-US" dirty="0"/>
              <a:t>Benefits </a:t>
            </a:r>
            <a:r>
              <a:rPr lang="en-US" dirty="0" err="1"/>
              <a:t>vs</a:t>
            </a:r>
            <a:r>
              <a:rPr lang="en-US" dirty="0"/>
              <a:t> burdens of ANH</a:t>
            </a:r>
          </a:p>
          <a:p>
            <a:r>
              <a:rPr lang="en-US" dirty="0"/>
              <a:t>What are the goals of ANH? </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46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1186685"/>
      </p:ext>
    </p:extLst>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Common Ethical Issues </a:t>
            </a:r>
            <a:endParaRPr lang="en-US" dirty="0"/>
          </a:p>
        </p:txBody>
      </p:sp>
      <p:sp>
        <p:nvSpPr>
          <p:cNvPr id="3" name="Content Placeholder 2"/>
          <p:cNvSpPr>
            <a:spLocks noGrp="1"/>
          </p:cNvSpPr>
          <p:nvPr>
            <p:ph sz="quarter" idx="13"/>
          </p:nvPr>
        </p:nvSpPr>
        <p:spPr/>
        <p:txBody>
          <a:bodyPr/>
          <a:lstStyle/>
          <a:p>
            <a:r>
              <a:rPr lang="en-US" altLang="en-US" dirty="0"/>
              <a:t>Legally required to “do everything?”</a:t>
            </a:r>
          </a:p>
          <a:p>
            <a:r>
              <a:rPr lang="en-US" altLang="en-US" dirty="0"/>
              <a:t>Does withdrawal/withholding constitute euthanasia?</a:t>
            </a:r>
          </a:p>
          <a:p>
            <a:r>
              <a:rPr lang="en-US" altLang="en-US" dirty="0"/>
              <a:t>Are you killing the patient when you remove a ventilator?</a:t>
            </a:r>
            <a:endParaRPr lang="en-US" altLang="en-US" dirty="0">
              <a:solidFill>
                <a:srgbClr val="FFCC99"/>
              </a:solidFill>
            </a:endParaRPr>
          </a:p>
          <a:p>
            <a:r>
              <a:rPr lang="en-US" altLang="en-US" dirty="0"/>
              <a:t>Is the use of opioids to control symptoms at the end of life euthanasia?</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47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2962438"/>
      </p:ext>
    </p:extLst>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is the patient’s good?</a:t>
            </a:r>
            <a:endParaRPr lang="en-US" dirty="0"/>
          </a:p>
        </p:txBody>
      </p:sp>
      <p:sp>
        <p:nvSpPr>
          <p:cNvPr id="3" name="Content Placeholder 2"/>
          <p:cNvSpPr>
            <a:spLocks noGrp="1"/>
          </p:cNvSpPr>
          <p:nvPr>
            <p:ph sz="quarter" idx="13"/>
          </p:nvPr>
        </p:nvSpPr>
        <p:spPr/>
        <p:txBody>
          <a:bodyPr/>
          <a:lstStyle/>
          <a:p>
            <a:r>
              <a:rPr lang="en-US" altLang="en-US" dirty="0"/>
              <a:t> “If medicine takes aim at death prevention, rather than at health and relief of suffering, if it regards every death as premature, as a failure of today’s medicine - but avoidable by tomorrow’s - then it is tacitly asserting that its true goal is bodily immortality...Physicians should try to keep their eyes on the main business, restoring and correcting what can be corrected and restored, always acknowledging that death will and must come, that health is a mortal good, and that as embodied beings we are fragile beings that must stop sooner or later, medicine or no medicine.”</a:t>
            </a:r>
            <a:endParaRPr lang="en-US" dirty="0"/>
          </a:p>
        </p:txBody>
      </p:sp>
      <p:sp>
        <p:nvSpPr>
          <p:cNvPr id="4" name="Footer Placeholder 3"/>
          <p:cNvSpPr>
            <a:spLocks noGrp="1"/>
          </p:cNvSpPr>
          <p:nvPr>
            <p:ph type="ftr" sz="quarter" idx="3"/>
          </p:nvPr>
        </p:nvSpPr>
        <p:spPr>
          <a:xfrm>
            <a:off x="769947" y="4835420"/>
            <a:ext cx="3387817" cy="153888"/>
          </a:xfrm>
        </p:spPr>
        <p:txBody>
          <a:bodyPr/>
          <a:lstStyle/>
          <a:p>
            <a:pPr>
              <a:buFont typeface="Monotype Sorts" pitchFamily="2" charset="2"/>
              <a:buNone/>
            </a:pPr>
            <a:r>
              <a:rPr lang="en-US" altLang="en-US" sz="1000" dirty="0">
                <a:solidFill>
                  <a:srgbClr val="2D2D2D"/>
                </a:solidFill>
              </a:rPr>
              <a:t>(</a:t>
            </a:r>
            <a:r>
              <a:rPr lang="en-US" altLang="en-US" sz="1000" dirty="0" err="1">
                <a:solidFill>
                  <a:srgbClr val="2D2D2D"/>
                </a:solidFill>
              </a:rPr>
              <a:t>Kass</a:t>
            </a:r>
            <a:r>
              <a:rPr lang="en-US" altLang="en-US" sz="1000" dirty="0">
                <a:solidFill>
                  <a:srgbClr val="2D2D2D"/>
                </a:solidFill>
              </a:rPr>
              <a:t> LR.  JAMA 1980;244:1947)</a:t>
            </a:r>
          </a:p>
        </p:txBody>
      </p:sp>
      <p:sp>
        <p:nvSpPr>
          <p:cNvPr id="5" name="Slide Number Placeholder 4"/>
          <p:cNvSpPr>
            <a:spLocks noGrp="1"/>
          </p:cNvSpPr>
          <p:nvPr>
            <p:ph type="sldNum" sz="quarter" idx="4"/>
          </p:nvPr>
        </p:nvSpPr>
        <p:spPr/>
        <p:txBody>
          <a:bodyPr/>
          <a:lstStyle/>
          <a:p>
            <a:fld id="{7FEEEA1A-CB49-3744-AA40-B896987410F9}" type="slidenum">
              <a:rPr lang="en-US" smtClean="0"/>
              <a:pPr/>
              <a:t>48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0954963"/>
      </p:ext>
    </p:extLst>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sz="quarter" idx="13"/>
          </p:nvPr>
        </p:nvSpPr>
        <p:spPr/>
        <p:txBody>
          <a:bodyPr/>
          <a:lstStyle/>
          <a:p>
            <a:r>
              <a:rPr lang="en-US" dirty="0"/>
              <a:t>Palliative care is guided by patients’ goals</a:t>
            </a:r>
          </a:p>
          <a:p>
            <a:r>
              <a:rPr lang="en-US" dirty="0"/>
              <a:t>Advance directives clarify patients’ goals of care</a:t>
            </a:r>
          </a:p>
          <a:p>
            <a:r>
              <a:rPr lang="en-US" dirty="0"/>
              <a:t>Setting clear goals guides the direction &amp; plan of care and minimizes ethical conflicts</a:t>
            </a:r>
          </a:p>
          <a:p>
            <a:r>
              <a:rPr lang="en-US" dirty="0"/>
              <a:t>Hospice is a way of delivering palliative care</a:t>
            </a:r>
          </a:p>
          <a:p>
            <a:r>
              <a:rPr lang="en-US" dirty="0"/>
              <a:t>Palliative care should be introduced early in the course of life-threatening illness and is compatible with curative care. </a:t>
            </a:r>
          </a:p>
          <a:p>
            <a:endParaRPr lang="en-US" dirty="0"/>
          </a:p>
        </p:txBody>
      </p:sp>
      <p:sp>
        <p:nvSpPr>
          <p:cNvPr id="4" name="Footer Placeholder 3"/>
          <p:cNvSpPr>
            <a:spLocks noGrp="1"/>
          </p:cNvSpPr>
          <p:nvPr>
            <p:ph type="ftr" sz="quarter" idx="3"/>
          </p:nvPr>
        </p:nvSpPr>
        <p:spPr/>
        <p:txBody>
          <a:bodyPr/>
          <a:lstStyle/>
          <a:p>
            <a:r>
              <a:rPr lang="en-US" smtClean="0"/>
              <a:t>Division Name or Footer</a:t>
            </a:r>
            <a:endParaRPr lang="en-US" dirty="0"/>
          </a:p>
        </p:txBody>
      </p:sp>
      <p:sp>
        <p:nvSpPr>
          <p:cNvPr id="5" name="Slide Number Placeholder 4"/>
          <p:cNvSpPr>
            <a:spLocks noGrp="1"/>
          </p:cNvSpPr>
          <p:nvPr>
            <p:ph type="sldNum" sz="quarter" idx="4"/>
          </p:nvPr>
        </p:nvSpPr>
        <p:spPr/>
        <p:txBody>
          <a:bodyPr/>
          <a:lstStyle/>
          <a:p>
            <a:fld id="{7FEEEA1A-CB49-3744-AA40-B896987410F9}" type="slidenum">
              <a:rPr lang="en-US" smtClean="0"/>
              <a:pPr/>
              <a:t>49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2658100"/>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2400" dirty="0"/>
              <a:t>Symptoms at the End of </a:t>
            </a:r>
            <a:r>
              <a:rPr lang="en-US" altLang="en-US" sz="2400" dirty="0" smtClean="0"/>
              <a:t>Life</a:t>
            </a:r>
            <a:r>
              <a:rPr lang="en-US" altLang="en-US" sz="2400" dirty="0"/>
              <a:t/>
            </a:r>
            <a:br>
              <a:rPr lang="en-US" altLang="en-US" sz="2400" dirty="0"/>
            </a:br>
            <a:r>
              <a:rPr lang="en-US" altLang="en-US" sz="2400" dirty="0"/>
              <a:t>Cancer vs. Other Causes of Death</a:t>
            </a:r>
            <a:endParaRPr lang="en-US" sz="2400" dirty="0"/>
          </a:p>
        </p:txBody>
      </p:sp>
      <p:sp>
        <p:nvSpPr>
          <p:cNvPr id="3" name="Content Placeholder 2"/>
          <p:cNvSpPr>
            <a:spLocks noGrp="1"/>
          </p:cNvSpPr>
          <p:nvPr>
            <p:ph sz="quarter" idx="14"/>
          </p:nvPr>
        </p:nvSpPr>
        <p:spPr/>
        <p:txBody>
          <a:bodyPr/>
          <a:lstStyle/>
          <a:p>
            <a:pPr>
              <a:buFont typeface="Monotype Sorts" pitchFamily="2" charset="2"/>
              <a:buNone/>
            </a:pPr>
            <a:r>
              <a:rPr lang="en-US" altLang="en-US" sz="1800" b="1" dirty="0">
                <a:solidFill>
                  <a:schemeClr val="accent2"/>
                </a:solidFill>
              </a:rPr>
              <a:t> </a:t>
            </a:r>
            <a:r>
              <a:rPr lang="en-US" altLang="en-US" sz="1800" b="1" dirty="0" smtClean="0">
                <a:solidFill>
                  <a:schemeClr val="accent2"/>
                </a:solidFill>
              </a:rPr>
              <a:t>										Cancer</a:t>
            </a:r>
            <a:r>
              <a:rPr lang="en-US" altLang="en-US" sz="1800" b="1" dirty="0">
                <a:solidFill>
                  <a:schemeClr val="accent2"/>
                </a:solidFill>
              </a:rPr>
              <a:t>	        Other</a:t>
            </a:r>
          </a:p>
          <a:p>
            <a:pPr>
              <a:buFont typeface="Monotype Sorts" pitchFamily="2" charset="2"/>
              <a:buNone/>
            </a:pPr>
            <a:r>
              <a:rPr lang="en-US" altLang="en-US" dirty="0"/>
              <a:t>Pain				</a:t>
            </a:r>
            <a:r>
              <a:rPr lang="en-US" altLang="en-US" dirty="0" smtClean="0"/>
              <a:t>					84</a:t>
            </a:r>
            <a:r>
              <a:rPr lang="en-US" altLang="en-US" dirty="0"/>
              <a:t>%		</a:t>
            </a:r>
            <a:r>
              <a:rPr lang="en-US" altLang="en-US" dirty="0" smtClean="0"/>
              <a:t>	67</a:t>
            </a:r>
            <a:r>
              <a:rPr lang="en-US" altLang="en-US" dirty="0"/>
              <a:t>%</a:t>
            </a:r>
          </a:p>
          <a:p>
            <a:pPr>
              <a:buFont typeface="Monotype Sorts" pitchFamily="2" charset="2"/>
              <a:buNone/>
            </a:pPr>
            <a:r>
              <a:rPr lang="en-US" altLang="en-US" dirty="0"/>
              <a:t>Trouble breathing		</a:t>
            </a:r>
            <a:r>
              <a:rPr lang="en-US" altLang="en-US" dirty="0" smtClean="0"/>
              <a:t>				47</a:t>
            </a:r>
            <a:r>
              <a:rPr lang="en-US" altLang="en-US" dirty="0"/>
              <a:t>%		</a:t>
            </a:r>
            <a:r>
              <a:rPr lang="en-US" altLang="en-US" dirty="0" smtClean="0"/>
              <a:t>	49</a:t>
            </a:r>
            <a:r>
              <a:rPr lang="en-US" altLang="en-US" dirty="0"/>
              <a:t>%</a:t>
            </a:r>
          </a:p>
          <a:p>
            <a:pPr>
              <a:buFont typeface="Monotype Sorts" pitchFamily="2" charset="2"/>
              <a:buNone/>
            </a:pPr>
            <a:r>
              <a:rPr lang="en-US" altLang="en-US" dirty="0"/>
              <a:t>Nausea and vomiting		</a:t>
            </a:r>
            <a:r>
              <a:rPr lang="en-US" altLang="en-US" dirty="0" smtClean="0"/>
              <a:t>			51</a:t>
            </a:r>
            <a:r>
              <a:rPr lang="en-US" altLang="en-US" dirty="0"/>
              <a:t>%		</a:t>
            </a:r>
            <a:r>
              <a:rPr lang="en-US" altLang="en-US" dirty="0" smtClean="0"/>
              <a:t>	27</a:t>
            </a:r>
            <a:r>
              <a:rPr lang="en-US" altLang="en-US" dirty="0"/>
              <a:t>%</a:t>
            </a:r>
          </a:p>
          <a:p>
            <a:pPr>
              <a:buFont typeface="Monotype Sorts" pitchFamily="2" charset="2"/>
              <a:buNone/>
            </a:pPr>
            <a:r>
              <a:rPr lang="en-US" altLang="en-US" dirty="0"/>
              <a:t>Sleeplessness			</a:t>
            </a:r>
            <a:r>
              <a:rPr lang="en-US" altLang="en-US" dirty="0" smtClean="0"/>
              <a:t>				51</a:t>
            </a:r>
            <a:r>
              <a:rPr lang="en-US" altLang="en-US" dirty="0"/>
              <a:t>%		</a:t>
            </a:r>
            <a:r>
              <a:rPr lang="en-US" altLang="en-US" dirty="0" smtClean="0"/>
              <a:t>	36</a:t>
            </a:r>
            <a:r>
              <a:rPr lang="en-US" altLang="en-US" dirty="0"/>
              <a:t>%</a:t>
            </a:r>
          </a:p>
          <a:p>
            <a:pPr>
              <a:buFont typeface="Monotype Sorts" pitchFamily="2" charset="2"/>
              <a:buNone/>
            </a:pPr>
            <a:r>
              <a:rPr lang="en-US" altLang="en-US" dirty="0"/>
              <a:t>Confusion			</a:t>
            </a:r>
            <a:r>
              <a:rPr lang="en-US" altLang="en-US" dirty="0" smtClean="0"/>
              <a:t>					33</a:t>
            </a:r>
            <a:r>
              <a:rPr lang="en-US" altLang="en-US" dirty="0"/>
              <a:t>%		</a:t>
            </a:r>
            <a:r>
              <a:rPr lang="en-US" altLang="en-US" dirty="0" smtClean="0"/>
              <a:t>	38</a:t>
            </a:r>
            <a:r>
              <a:rPr lang="en-US" altLang="en-US" dirty="0"/>
              <a:t>%</a:t>
            </a:r>
          </a:p>
          <a:p>
            <a:pPr>
              <a:buFont typeface="Monotype Sorts" pitchFamily="2" charset="2"/>
              <a:buNone/>
            </a:pPr>
            <a:r>
              <a:rPr lang="en-US" altLang="en-US" dirty="0"/>
              <a:t>Depression			</a:t>
            </a:r>
            <a:r>
              <a:rPr lang="en-US" altLang="en-US" dirty="0" smtClean="0"/>
              <a:t>					38</a:t>
            </a:r>
            <a:r>
              <a:rPr lang="en-US" altLang="en-US" dirty="0"/>
              <a:t>%		</a:t>
            </a:r>
            <a:r>
              <a:rPr lang="en-US" altLang="en-US" dirty="0" smtClean="0"/>
              <a:t>	36</a:t>
            </a:r>
            <a:r>
              <a:rPr lang="en-US" altLang="en-US" dirty="0"/>
              <a:t>%</a:t>
            </a:r>
          </a:p>
          <a:p>
            <a:pPr>
              <a:buFont typeface="Monotype Sorts" pitchFamily="2" charset="2"/>
              <a:buNone/>
            </a:pPr>
            <a:r>
              <a:rPr lang="en-US" altLang="en-US" dirty="0"/>
              <a:t>Loss of appetite			</a:t>
            </a:r>
            <a:r>
              <a:rPr lang="en-US" altLang="en-US" dirty="0" smtClean="0"/>
              <a:t>			71</a:t>
            </a:r>
            <a:r>
              <a:rPr lang="en-US" altLang="en-US" dirty="0"/>
              <a:t>%		</a:t>
            </a:r>
            <a:r>
              <a:rPr lang="en-US" altLang="en-US" dirty="0" smtClean="0"/>
              <a:t>	38</a:t>
            </a:r>
            <a:r>
              <a:rPr lang="en-US" altLang="en-US" dirty="0"/>
              <a:t>%</a:t>
            </a:r>
          </a:p>
          <a:p>
            <a:pPr>
              <a:buFont typeface="Monotype Sorts" pitchFamily="2" charset="2"/>
              <a:buNone/>
            </a:pPr>
            <a:r>
              <a:rPr lang="en-US" altLang="en-US" dirty="0"/>
              <a:t>Constipation			</a:t>
            </a:r>
            <a:r>
              <a:rPr lang="en-US" altLang="en-US" dirty="0" smtClean="0"/>
              <a:t>				47</a:t>
            </a:r>
            <a:r>
              <a:rPr lang="en-US" altLang="en-US" dirty="0"/>
              <a:t>%		</a:t>
            </a:r>
            <a:r>
              <a:rPr lang="en-US" altLang="en-US" dirty="0" smtClean="0"/>
              <a:t>	32</a:t>
            </a:r>
            <a:r>
              <a:rPr lang="en-US" altLang="en-US" dirty="0"/>
              <a:t>%</a:t>
            </a:r>
          </a:p>
          <a:p>
            <a:pPr>
              <a:buFont typeface="Monotype Sorts" pitchFamily="2" charset="2"/>
              <a:buNone/>
            </a:pPr>
            <a:r>
              <a:rPr lang="en-US" altLang="en-US" dirty="0"/>
              <a:t>Bedsores			</a:t>
            </a:r>
            <a:r>
              <a:rPr lang="en-US" altLang="en-US" dirty="0" smtClean="0"/>
              <a:t>					28</a:t>
            </a:r>
            <a:r>
              <a:rPr lang="en-US" altLang="en-US" dirty="0"/>
              <a:t>%		</a:t>
            </a:r>
            <a:r>
              <a:rPr lang="en-US" altLang="en-US" dirty="0" smtClean="0"/>
              <a:t>	14</a:t>
            </a:r>
            <a:r>
              <a:rPr lang="en-US" altLang="en-US" dirty="0"/>
              <a:t>%</a:t>
            </a:r>
          </a:p>
          <a:p>
            <a:pPr>
              <a:buFont typeface="Monotype Sorts" pitchFamily="2" charset="2"/>
              <a:buNone/>
            </a:pPr>
            <a:r>
              <a:rPr lang="en-US" altLang="en-US" dirty="0"/>
              <a:t>Incontinence			</a:t>
            </a:r>
            <a:r>
              <a:rPr lang="en-US" altLang="en-US" dirty="0" smtClean="0"/>
              <a:t>				37</a:t>
            </a:r>
            <a:r>
              <a:rPr lang="en-US" altLang="en-US" dirty="0"/>
              <a:t>%		</a:t>
            </a:r>
            <a:r>
              <a:rPr lang="en-US" altLang="en-US" dirty="0" smtClean="0"/>
              <a:t>	33</a:t>
            </a:r>
            <a:r>
              <a:rPr lang="en-US" altLang="en-US" dirty="0"/>
              <a:t>%</a:t>
            </a:r>
            <a:endParaRPr lang="en-US" dirty="0"/>
          </a:p>
        </p:txBody>
      </p:sp>
      <p:sp>
        <p:nvSpPr>
          <p:cNvPr id="4" name="Footer Placeholder 3"/>
          <p:cNvSpPr>
            <a:spLocks noGrp="1"/>
          </p:cNvSpPr>
          <p:nvPr>
            <p:ph type="ftr" sz="quarter" idx="15"/>
          </p:nvPr>
        </p:nvSpPr>
        <p:spPr>
          <a:xfrm>
            <a:off x="769947" y="4962166"/>
            <a:ext cx="3387817" cy="123111"/>
          </a:xfrm>
        </p:spPr>
        <p:txBody>
          <a:bodyPr/>
          <a:lstStyle/>
          <a:p>
            <a:r>
              <a:rPr lang="en-US" altLang="en-US" dirty="0"/>
              <a:t>Seale and Cartwright, 1994</a:t>
            </a:r>
            <a:endParaRPr lang="en-US" dirty="0"/>
          </a:p>
        </p:txBody>
      </p:sp>
      <p:sp>
        <p:nvSpPr>
          <p:cNvPr id="5" name="Slide Number Placeholder 4"/>
          <p:cNvSpPr>
            <a:spLocks noGrp="1"/>
          </p:cNvSpPr>
          <p:nvPr>
            <p:ph type="sldNum" sz="quarter" idx="16"/>
          </p:nvPr>
        </p:nvSpPr>
        <p:spPr/>
        <p:txBody>
          <a:bodyPr/>
          <a:lstStyle/>
          <a:p>
            <a:fld id="{7586D33A-BC3B-384C-99A4-A76BAC813302}" type="slidenum">
              <a:rPr lang="en-US" smtClean="0"/>
              <a:pPr/>
              <a:t>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427103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10" advClick="0"/>
    </mc:Choice>
    <mc:Fallback>
      <mp:transition xmlns:mp="http://schemas.microsoft.com/office/mac/powerpoint/2008/main" advClick="0"/>
    </mc:Fallback>
  </mc:AlternateContent>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Placeholder 3"/>
          <p:cNvPicPr>
            <a:picLocks noGrp="1" noChangeAspect="1"/>
          </p:cNvPicPr>
          <p:nvPr>
            <p:ph type="pic" sz="quarter" idx="11"/>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12597" r="12597"/>
          <a:stretch>
            <a:fillRect/>
          </a:stretch>
        </p:blip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8942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400" dirty="0"/>
              <a:t>Who is dying in the U.S.?</a:t>
            </a:r>
            <a:endParaRPr lang="en-US" sz="2400" dirty="0"/>
          </a:p>
        </p:txBody>
      </p:sp>
      <p:sp>
        <p:nvSpPr>
          <p:cNvPr id="3" name="Content Placeholder 2"/>
          <p:cNvSpPr>
            <a:spLocks noGrp="1"/>
          </p:cNvSpPr>
          <p:nvPr>
            <p:ph sz="quarter" idx="14"/>
          </p:nvPr>
        </p:nvSpPr>
        <p:spPr/>
        <p:txBody>
          <a:bodyPr anchor="ctr"/>
          <a:lstStyle/>
          <a:p>
            <a:r>
              <a:rPr lang="en-US" altLang="en-US" dirty="0"/>
              <a:t>Median age of death is 77 years.</a:t>
            </a:r>
          </a:p>
          <a:p>
            <a:r>
              <a:rPr lang="en-US" altLang="en-US" dirty="0"/>
              <a:t>Among survivors to age 65, median age at death is 84 for women, and 80 for men.</a:t>
            </a:r>
          </a:p>
          <a:p>
            <a:r>
              <a:rPr lang="en-US" altLang="en-US" dirty="0"/>
              <a:t>In the frail elderly death follows a long period of progressive functional decline and loss of organ reserve accompanied by specific disease processes.</a:t>
            </a:r>
          </a:p>
          <a:p>
            <a:endParaRPr lang="en-US" dirty="0"/>
          </a:p>
        </p:txBody>
      </p:sp>
      <p:sp>
        <p:nvSpPr>
          <p:cNvPr id="4" name="Footer Placeholder 3"/>
          <p:cNvSpPr>
            <a:spLocks noGrp="1"/>
          </p:cNvSpPr>
          <p:nvPr>
            <p:ph type="ftr" sz="quarter" idx="15"/>
          </p:nvPr>
        </p:nvSpPr>
        <p:spPr/>
        <p:txBody>
          <a:bodyPr/>
          <a:lstStyle/>
          <a:p>
            <a:endParaRPr lang="en-US" dirty="0"/>
          </a:p>
        </p:txBody>
      </p:sp>
      <p:sp>
        <p:nvSpPr>
          <p:cNvPr id="5" name="Slide Number Placeholder 4"/>
          <p:cNvSpPr>
            <a:spLocks noGrp="1"/>
          </p:cNvSpPr>
          <p:nvPr>
            <p:ph type="sldNum" sz="quarter" idx="16"/>
          </p:nvPr>
        </p:nvSpPr>
        <p:spPr/>
        <p:txBody>
          <a:bodyPr/>
          <a:lstStyle/>
          <a:p>
            <a:fld id="{7586D33A-BC3B-384C-99A4-A76BAC813302}" type="slidenum">
              <a:rPr lang="en-US" smtClean="0"/>
              <a:pPr/>
              <a:t>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014467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10" advClick="0"/>
    </mc:Choice>
    <mc:Fallback>
      <mp:transition xmlns:mp="http://schemas.microsoft.com/office/mac/powerpoint/2008/main" advClick="0"/>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Division Name or Footer</a:t>
            </a:r>
            <a:endParaRPr lang="en-US" dirty="0"/>
          </a:p>
        </p:txBody>
      </p:sp>
      <p:sp>
        <p:nvSpPr>
          <p:cNvPr id="3" name="Slide Number Placeholder 2"/>
          <p:cNvSpPr>
            <a:spLocks noGrp="1"/>
          </p:cNvSpPr>
          <p:nvPr>
            <p:ph type="sldNum" sz="quarter" idx="4"/>
          </p:nvPr>
        </p:nvSpPr>
        <p:spPr/>
        <p:txBody>
          <a:bodyPr/>
          <a:lstStyle/>
          <a:p>
            <a:fld id="{7FEEEA1A-CB49-3744-AA40-B896987410F9}" type="slidenum">
              <a:rPr lang="en-US" smtClean="0"/>
              <a:pPr/>
              <a:t>7</a:t>
            </a:fld>
            <a:endParaRPr lang="en-US" dirty="0"/>
          </a:p>
        </p:txBody>
      </p:sp>
      <p:sp>
        <p:nvSpPr>
          <p:cNvPr id="4" name="Title 3"/>
          <p:cNvSpPr>
            <a:spLocks noGrp="1"/>
          </p:cNvSpPr>
          <p:nvPr>
            <p:ph type="title"/>
          </p:nvPr>
        </p:nvSpPr>
        <p:spPr/>
        <p:txBody>
          <a:bodyPr/>
          <a:lstStyle/>
          <a:p>
            <a:r>
              <a:rPr lang="en-US" dirty="0"/>
              <a:t>Life Expectancy in US</a:t>
            </a:r>
          </a:p>
        </p:txBody>
      </p:sp>
      <p:pic>
        <p:nvPicPr>
          <p:cNvPr id="6" name="Picture 5"/>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1064" y="1238063"/>
            <a:ext cx="8470879" cy="381939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9116995"/>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400" dirty="0"/>
              <a:t>Site of Death</a:t>
            </a:r>
            <a:endParaRPr lang="en-US" sz="2400" dirty="0"/>
          </a:p>
        </p:txBody>
      </p:sp>
      <p:sp>
        <p:nvSpPr>
          <p:cNvPr id="3" name="Content Placeholder 2"/>
          <p:cNvSpPr>
            <a:spLocks noGrp="1"/>
          </p:cNvSpPr>
          <p:nvPr>
            <p:ph sz="quarter" idx="14"/>
          </p:nvPr>
        </p:nvSpPr>
        <p:spPr/>
        <p:txBody>
          <a:bodyPr/>
          <a:lstStyle/>
          <a:p>
            <a:endParaRPr lang="en-US" altLang="en-US" sz="1800" dirty="0" smtClean="0"/>
          </a:p>
          <a:p>
            <a:r>
              <a:rPr lang="en-US" altLang="en-US" sz="1800" dirty="0" smtClean="0"/>
              <a:t>Hospitals</a:t>
            </a:r>
            <a:r>
              <a:rPr lang="en-US" altLang="en-US" sz="1800" dirty="0"/>
              <a:t>:     		</a:t>
            </a:r>
            <a:r>
              <a:rPr lang="en-US" altLang="en-US" sz="1800" dirty="0" smtClean="0"/>
              <a:t>			56</a:t>
            </a:r>
            <a:r>
              <a:rPr lang="en-US" altLang="en-US" sz="1800" dirty="0"/>
              <a:t>%</a:t>
            </a:r>
          </a:p>
          <a:p>
            <a:r>
              <a:rPr lang="en-US" altLang="en-US" sz="1800" dirty="0"/>
              <a:t>Nursing homes:   	</a:t>
            </a:r>
            <a:r>
              <a:rPr lang="en-US" altLang="en-US" sz="1800" dirty="0" smtClean="0"/>
              <a:t>			19</a:t>
            </a:r>
            <a:r>
              <a:rPr lang="en-US" altLang="en-US" sz="1800" dirty="0"/>
              <a:t>%</a:t>
            </a:r>
          </a:p>
          <a:p>
            <a:r>
              <a:rPr lang="en-US" altLang="en-US" sz="1800" dirty="0"/>
              <a:t>Home:				</a:t>
            </a:r>
            <a:r>
              <a:rPr lang="en-US" altLang="en-US" sz="1800" dirty="0" smtClean="0"/>
              <a:t>			21</a:t>
            </a:r>
            <a:r>
              <a:rPr lang="en-US" altLang="en-US" sz="1800" dirty="0"/>
              <a:t>%</a:t>
            </a:r>
          </a:p>
          <a:p>
            <a:r>
              <a:rPr lang="en-US" altLang="en-US" sz="1800" dirty="0"/>
              <a:t>Other				  </a:t>
            </a:r>
            <a:r>
              <a:rPr lang="en-US" altLang="en-US" sz="1800" dirty="0" smtClean="0"/>
              <a:t>			4</a:t>
            </a:r>
            <a:r>
              <a:rPr lang="en-US" altLang="en-US" sz="1800" dirty="0"/>
              <a:t>%</a:t>
            </a:r>
          </a:p>
          <a:p>
            <a:endParaRPr lang="en-US" dirty="0"/>
          </a:p>
        </p:txBody>
      </p:sp>
      <p:sp>
        <p:nvSpPr>
          <p:cNvPr id="4" name="Footer Placeholder 3"/>
          <p:cNvSpPr>
            <a:spLocks noGrp="1"/>
          </p:cNvSpPr>
          <p:nvPr>
            <p:ph type="ftr" sz="quarter" idx="15"/>
          </p:nvPr>
        </p:nvSpPr>
        <p:spPr>
          <a:xfrm>
            <a:off x="769947" y="4904831"/>
            <a:ext cx="3387817" cy="123111"/>
          </a:xfrm>
        </p:spPr>
        <p:txBody>
          <a:bodyPr/>
          <a:lstStyle/>
          <a:p>
            <a:r>
              <a:rPr lang="en-US" altLang="en-US" b="1" dirty="0"/>
              <a:t> </a:t>
            </a:r>
            <a:r>
              <a:rPr lang="en-US" altLang="en-US" b="1" dirty="0" smtClean="0"/>
              <a:t>(1993 </a:t>
            </a:r>
            <a:r>
              <a:rPr lang="en-US" altLang="en-US" b="1" dirty="0"/>
              <a:t>National Mortality </a:t>
            </a:r>
            <a:r>
              <a:rPr lang="en-US" altLang="en-US" b="1" dirty="0" err="1"/>
              <a:t>Followback</a:t>
            </a:r>
            <a:r>
              <a:rPr lang="en-US" altLang="en-US" b="1" dirty="0"/>
              <a:t> Survey)</a:t>
            </a:r>
            <a:endParaRPr lang="en-US" b="1" dirty="0"/>
          </a:p>
        </p:txBody>
      </p:sp>
      <p:sp>
        <p:nvSpPr>
          <p:cNvPr id="5" name="Slide Number Placeholder 4"/>
          <p:cNvSpPr>
            <a:spLocks noGrp="1"/>
          </p:cNvSpPr>
          <p:nvPr>
            <p:ph type="sldNum" sz="quarter" idx="16"/>
          </p:nvPr>
        </p:nvSpPr>
        <p:spPr/>
        <p:txBody>
          <a:bodyPr/>
          <a:lstStyle/>
          <a:p>
            <a:fld id="{7586D33A-BC3B-384C-99A4-A76BAC813302}" type="slidenum">
              <a:rPr lang="en-US" smtClean="0"/>
              <a:pPr/>
              <a:t>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953545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10" advClick="0"/>
    </mc:Choice>
    <mc:Fallback>
      <mp:transition xmlns:mp="http://schemas.microsoft.com/office/mac/powerpoint/2008/main" advClick="0"/>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284100" y="2105778"/>
            <a:ext cx="2479725" cy="683917"/>
          </a:xfrm>
          <a:prstGeom prst="rect">
            <a:avLst/>
          </a:prstGeom>
        </p:spPr>
        <p:txBody>
          <a:bodyPr spcFirstLastPara="1" wrap="square" lIns="68569" tIns="34275" rIns="68569" bIns="34275" anchor="t" anchorCtr="0">
            <a:noAutofit/>
          </a:bodyPr>
          <a:lstStyle/>
          <a:p>
            <a:r>
              <a:rPr lang="en-US" i="0" u="sng" strike="noStrike" cap="none" dirty="0" smtClean="0"/>
              <a:t>Palliative Care</a:t>
            </a:r>
            <a:endParaRPr i="0" u="sng" strike="noStrike" cap="none" dirty="0"/>
          </a:p>
        </p:txBody>
      </p:sp>
      <p:sp>
        <p:nvSpPr>
          <p:cNvPr id="222" name="Shape 222"/>
          <p:cNvSpPr txBox="1">
            <a:spLocks noGrp="1"/>
          </p:cNvSpPr>
          <p:nvPr>
            <p:ph type="body" idx="1"/>
          </p:nvPr>
        </p:nvSpPr>
        <p:spPr>
          <a:xfrm>
            <a:off x="3381100" y="1439352"/>
            <a:ext cx="5451300" cy="2481720"/>
          </a:xfrm>
          <a:prstGeom prst="rect">
            <a:avLst/>
          </a:prstGeom>
        </p:spPr>
        <p:txBody>
          <a:bodyPr spcFirstLastPara="1" wrap="square" lIns="0" tIns="34275" rIns="0" bIns="34275" anchor="t" anchorCtr="0">
            <a:noAutofit/>
          </a:bodyPr>
          <a:lstStyle/>
          <a:p>
            <a:pPr marL="68580" indent="0">
              <a:spcBef>
                <a:spcPts val="1575"/>
              </a:spcBef>
              <a:spcAft>
                <a:spcPts val="1575"/>
              </a:spcAft>
              <a:buNone/>
            </a:pPr>
            <a:r>
              <a:rPr lang="en-GB" altLang="en-US" dirty="0">
                <a:ea typeface="ＭＳ Ｐゴシック" pitchFamily="-84" charset="-128"/>
              </a:rPr>
              <a:t>“</a:t>
            </a:r>
            <a:r>
              <a:rPr lang="en-US" altLang="ja-JP" dirty="0">
                <a:ea typeface="ＭＳ Ｐゴシック" pitchFamily="-84" charset="-128"/>
              </a:rPr>
              <a:t>Palliative care is specialized medical care for people with serious illnesses. It is focused on providing patients with relief from the symptoms, pain, and stress of a serious illness—whatever the diagnosis. The goal is to improve quality of life for both the patient and the family. </a:t>
            </a:r>
            <a:endParaRPr lang="en-GB" altLang="ja-JP" dirty="0">
              <a:ea typeface="ＭＳ Ｐゴシック" pitchFamily="-84" charset="-128"/>
            </a:endParaRPr>
          </a:p>
          <a:p>
            <a:pPr marL="68580" indent="0">
              <a:spcBef>
                <a:spcPts val="1575"/>
              </a:spcBef>
              <a:spcAft>
                <a:spcPts val="1575"/>
              </a:spcAft>
              <a:buNone/>
            </a:pPr>
            <a:endParaRPr b="0" i="0" u="none" strike="noStrike" cap="none" dirty="0"/>
          </a:p>
        </p:txBody>
      </p:sp>
      <p:sp>
        <p:nvSpPr>
          <p:cNvPr id="3" name="TextBox 2"/>
          <p:cNvSpPr txBox="1"/>
          <p:nvPr/>
        </p:nvSpPr>
        <p:spPr>
          <a:xfrm>
            <a:off x="3381100" y="4804475"/>
            <a:ext cx="5080975" cy="246221"/>
          </a:xfrm>
          <a:prstGeom prst="rect">
            <a:avLst/>
          </a:prstGeom>
          <a:noFill/>
        </p:spPr>
        <p:txBody>
          <a:bodyPr wrap="square" rtlCol="0">
            <a:spAutoFit/>
          </a:bodyPr>
          <a:lstStyle/>
          <a:p>
            <a:pPr>
              <a:buClr>
                <a:srgbClr val="9999FF"/>
              </a:buClr>
              <a:buSzPct val="100000"/>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1000" dirty="0">
                <a:ea typeface="ＭＳ Ｐゴシック" pitchFamily="-84" charset="-128"/>
                <a:cs typeface="Arial" pitchFamily="34" charset="0"/>
              </a:rPr>
              <a:t>CAPC</a:t>
            </a:r>
            <a:r>
              <a:rPr lang="en-GB" sz="1000" dirty="0" smtClean="0">
                <a:ea typeface="ＭＳ Ｐゴシック" pitchFamily="-84" charset="-128"/>
                <a:cs typeface="Arial" pitchFamily="34" charset="0"/>
              </a:rPr>
              <a:t>( </a:t>
            </a:r>
            <a:r>
              <a:rPr lang="en-GB" sz="1000" dirty="0" err="1" smtClean="0">
                <a:ea typeface="ＭＳ Ｐゴシック" pitchFamily="-84" charset="-128"/>
                <a:cs typeface="Arial" pitchFamily="34" charset="0"/>
              </a:rPr>
              <a:t>Center</a:t>
            </a:r>
            <a:r>
              <a:rPr lang="en-GB" sz="1000" dirty="0" smtClean="0">
                <a:ea typeface="ＭＳ Ｐゴシック" pitchFamily="-84" charset="-128"/>
                <a:cs typeface="Arial" pitchFamily="34" charset="0"/>
              </a:rPr>
              <a:t> </a:t>
            </a:r>
            <a:r>
              <a:rPr lang="en-GB" sz="1000" dirty="0">
                <a:ea typeface="ＭＳ Ｐゴシック" pitchFamily="-84" charset="-128"/>
                <a:cs typeface="Arial" pitchFamily="34" charset="0"/>
              </a:rPr>
              <a:t>for the Advancement for Palliative Care) 2011</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299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Effect transition="in" filter="fade">
                                      <p:cBhvr>
                                        <p:cTn id="7" dur="1500"/>
                                        <p:tgtEl>
                                          <p:spTgt spid="2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YULH_Theme1_PurpleCoverWhiteInterior_16x9">
  <a:themeElements>
    <a:clrScheme name="NYU Langone Vibrant Office Colors">
      <a:dk1>
        <a:srgbClr val="53565A"/>
      </a:dk1>
      <a:lt1>
        <a:srgbClr val="FFFFFF"/>
      </a:lt1>
      <a:dk2>
        <a:srgbClr val="580F8B"/>
      </a:dk2>
      <a:lt2>
        <a:srgbClr val="D9D9D6"/>
      </a:lt2>
      <a:accent1>
        <a:srgbClr val="580F8B"/>
      </a:accent1>
      <a:accent2>
        <a:srgbClr val="E0A526"/>
      </a:accent2>
      <a:accent3>
        <a:srgbClr val="489FDF"/>
      </a:accent3>
      <a:accent4>
        <a:srgbClr val="E5554F"/>
      </a:accent4>
      <a:accent5>
        <a:srgbClr val="40C1AC"/>
      </a:accent5>
      <a:accent6>
        <a:srgbClr val="9BB8D3"/>
      </a:accent6>
      <a:hlink>
        <a:srgbClr val="0000FF"/>
      </a:hlink>
      <a:folHlink>
        <a:srgbClr val="00EBFF"/>
      </a:folHlink>
    </a:clrScheme>
    <a:fontScheme name="NYU Langone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defPPr>
      </a:lstStyle>
    </a:txDef>
  </a:objectDefaults>
  <a:extraClrSchemeLst/>
  <a:extLst>
    <a:ext uri="{05A4C25C-085E-4340-85A3-A5531E510DB2}">
      <thm15:themeFamily xmlns="" xmlns:thm15="http://schemas.microsoft.com/office/thememl/2012/main" xmlns:a="http://schemas.openxmlformats.org/drawingml/2006/main" name="Presentation112" id="{2414DFD9-F414-1E47-91E7-9F9052EF13B2}" vid="{3158B698-18D3-CC4E-A392-E46299F11D99}"/>
    </a:ext>
  </a:extLst>
</a:theme>
</file>

<file path=ppt/theme/theme2.xml><?xml version="1.0" encoding="utf-8"?>
<a:theme xmlns:a="http://schemas.openxmlformats.org/drawingml/2006/main" name="2_NYU Langone Health Theme 1 Purple Cover White Interior">
  <a:themeElements>
    <a:clrScheme name="NYU Langone Vibrant Office Colors">
      <a:dk1>
        <a:srgbClr val="53565A"/>
      </a:dk1>
      <a:lt1>
        <a:srgbClr val="FFFFFF"/>
      </a:lt1>
      <a:dk2>
        <a:srgbClr val="580F8B"/>
      </a:dk2>
      <a:lt2>
        <a:srgbClr val="D9D9D6"/>
      </a:lt2>
      <a:accent1>
        <a:srgbClr val="580F8B"/>
      </a:accent1>
      <a:accent2>
        <a:srgbClr val="E0A526"/>
      </a:accent2>
      <a:accent3>
        <a:srgbClr val="489FDF"/>
      </a:accent3>
      <a:accent4>
        <a:srgbClr val="E5554F"/>
      </a:accent4>
      <a:accent5>
        <a:srgbClr val="40C1AC"/>
      </a:accent5>
      <a:accent6>
        <a:srgbClr val="9BB8D3"/>
      </a:accent6>
      <a:hlink>
        <a:srgbClr val="0000FF"/>
      </a:hlink>
      <a:folHlink>
        <a:srgbClr val="00EBFF"/>
      </a:folHlink>
    </a:clrScheme>
    <a:fontScheme name="NYU Langone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ln w="952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defPPr>
      </a:lstStyle>
    </a:txDef>
  </a:objectDefaults>
  <a:extraClrSchemeLst/>
  <a:extLst>
    <a:ext uri="{05A4C25C-085E-4340-85A3-A5531E510DB2}">
      <thm15:themeFamily xmlns="" xmlns:thm15="http://schemas.microsoft.com/office/thememl/2012/main" xmlns:a="http://schemas.openxmlformats.org/drawingml/2006/main" name="Presentation3" id="{F85104CA-8F50-7A4E-9CFD-31298C819D56}" vid="{CAC80DCE-3B93-F940-88BA-0F957B8E4553}"/>
    </a:ext>
  </a:extLst>
</a:theme>
</file>

<file path=ppt/theme/theme3.xml><?xml version="1.0" encoding="utf-8"?>
<a:theme xmlns:a="http://schemas.openxmlformats.org/drawingml/2006/main" name="Retrospect">
  <a:themeElements>
    <a:clrScheme name="NYU">
      <a:dk1>
        <a:srgbClr val="000000"/>
      </a:dk1>
      <a:lt1>
        <a:srgbClr val="FFFFFF"/>
      </a:lt1>
      <a:dk2>
        <a:srgbClr val="632E62"/>
      </a:dk2>
      <a:lt2>
        <a:srgbClr val="EAE5EB"/>
      </a:lt2>
      <a:accent1>
        <a:srgbClr val="92278F"/>
      </a:accent1>
      <a:accent2>
        <a:srgbClr val="57068C"/>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NYULH_Theme1_PurpleCoverWhiteInterior_16x9</Template>
  <TotalTime>773</TotalTime>
  <Words>2911</Words>
  <Application>Microsoft Macintosh PowerPoint</Application>
  <PresentationFormat>On-screen Show (16:9)</PresentationFormat>
  <Paragraphs>429</Paragraphs>
  <Slides>50</Slides>
  <Notes>2</Notes>
  <HiddenSlides>0</HiddenSlides>
  <MMClips>0</MMClips>
  <ScaleCrop>false</ScaleCrop>
  <HeadingPairs>
    <vt:vector size="6" baseType="variant">
      <vt:variant>
        <vt:lpstr>Design Template</vt:lpstr>
      </vt:variant>
      <vt:variant>
        <vt:i4>3</vt:i4>
      </vt:variant>
      <vt:variant>
        <vt:lpstr>Embedded OLE Servers</vt:lpstr>
      </vt:variant>
      <vt:variant>
        <vt:i4>3</vt:i4>
      </vt:variant>
      <vt:variant>
        <vt:lpstr>Slide Titles</vt:lpstr>
      </vt:variant>
      <vt:variant>
        <vt:i4>50</vt:i4>
      </vt:variant>
    </vt:vector>
  </HeadingPairs>
  <TitlesOfParts>
    <vt:vector size="56" baseType="lpstr">
      <vt:lpstr>NYULH_Theme1_PurpleCoverWhiteInterior_16x9</vt:lpstr>
      <vt:lpstr>2_NYU Langone Health Theme 1 Purple Cover White Interior</vt:lpstr>
      <vt:lpstr>Retrospect</vt:lpstr>
      <vt:lpstr>Chart</vt:lpstr>
      <vt:lpstr>Picture</vt:lpstr>
      <vt:lpstr>Clip</vt:lpstr>
      <vt:lpstr>Ethics and Palliative Care</vt:lpstr>
      <vt:lpstr>The Nature of Suffering and the Goals of Medicine - Eric J. Cassell</vt:lpstr>
      <vt:lpstr>Objectives  By the end of this session, you will be able to: </vt:lpstr>
      <vt:lpstr>Causes of Death in USA 2004</vt:lpstr>
      <vt:lpstr>Symptoms at the End of Life Cancer vs. Other Causes of Death</vt:lpstr>
      <vt:lpstr>Who is dying in the U.S.?</vt:lpstr>
      <vt:lpstr>Life Expectancy in US</vt:lpstr>
      <vt:lpstr>Site of Death</vt:lpstr>
      <vt:lpstr>Palliative Care</vt:lpstr>
      <vt:lpstr>Palliative Care and Ethics</vt:lpstr>
      <vt:lpstr>Factors Impacting on Ethics in PC</vt:lpstr>
      <vt:lpstr>Applying Ethics to Clinical Setting</vt:lpstr>
      <vt:lpstr>Prognosis Can Be Difficult to Predict Life Defining Illness                 Actively Dying</vt:lpstr>
      <vt:lpstr>Slide 14</vt:lpstr>
      <vt:lpstr>Restoring the Balance</vt:lpstr>
      <vt:lpstr>Continuum of Care Model</vt:lpstr>
      <vt:lpstr>Early Palliative Care for Patients with Metastatic NSCLC</vt:lpstr>
      <vt:lpstr>Palliative Care is Guided by Goals</vt:lpstr>
      <vt:lpstr>Potential Goals of Care</vt:lpstr>
      <vt:lpstr>Goals May Change Near the End of Life</vt:lpstr>
      <vt:lpstr>Palliative Care...</vt:lpstr>
      <vt:lpstr>Delivery of Palliative Care</vt:lpstr>
      <vt:lpstr>What Is Hospice? </vt:lpstr>
      <vt:lpstr>Hospice Care Provides:</vt:lpstr>
      <vt:lpstr>Conditions for Hospice Eligibility Under Medicare</vt:lpstr>
      <vt:lpstr>Comparing  Hospice     vs.    Palliative Care</vt:lpstr>
      <vt:lpstr>Objectives </vt:lpstr>
      <vt:lpstr>What is Advance Care Planning (ACP)</vt:lpstr>
      <vt:lpstr>Instruments Used in  Advance Care Planning (ACP)</vt:lpstr>
      <vt:lpstr>Patient Barriers to Completion of Advance Directives</vt:lpstr>
      <vt:lpstr>Physician Barriers to  Advance Care Planning</vt:lpstr>
      <vt:lpstr>Objectives</vt:lpstr>
      <vt:lpstr>Ethical Topics in Palliative Care</vt:lpstr>
      <vt:lpstr>The Four Topics(4 Boxes)  The Essential Structure of an Ethics Case</vt:lpstr>
      <vt:lpstr>Ethical Topics in Palliative Care</vt:lpstr>
      <vt:lpstr>Ethical Issues in Palliative Care</vt:lpstr>
      <vt:lpstr>Emerging Ethical Issues</vt:lpstr>
      <vt:lpstr>Emerging Ethical Issues</vt:lpstr>
      <vt:lpstr>Selected Legal Issues in  End-of-life Care</vt:lpstr>
      <vt:lpstr>NY Palliative Care Information Act (effective 2/1/11)</vt:lpstr>
      <vt:lpstr>Determining Capacity</vt:lpstr>
      <vt:lpstr>Family Health Care Decisions Act June 2010</vt:lpstr>
      <vt:lpstr>Limiting treatment at the end of life</vt:lpstr>
      <vt:lpstr>Life-sustaining treatments</vt:lpstr>
      <vt:lpstr>Withdrawal vs Withholding of life sustaining treatments</vt:lpstr>
      <vt:lpstr>Artificial nutrition and hydration (ANH)</vt:lpstr>
      <vt:lpstr>Common Ethical Issues </vt:lpstr>
      <vt:lpstr>What is the patient’s good?</vt:lpstr>
      <vt:lpstr>Summary</vt:lpstr>
      <vt:lpstr>Slide 50</vt:lpstr>
    </vt:vector>
  </TitlesOfParts>
  <Company>NYU Langone Medical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in this area</dc:title>
  <dc:creator>Admin</dc:creator>
  <cp:lastModifiedBy>Rasita Vinay</cp:lastModifiedBy>
  <cp:revision>55</cp:revision>
  <dcterms:created xsi:type="dcterms:W3CDTF">2018-07-23T17:29:52Z</dcterms:created>
  <dcterms:modified xsi:type="dcterms:W3CDTF">2018-07-23T17:30:33Z</dcterms:modified>
</cp:coreProperties>
</file>